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82" r:id="rId2"/>
    <p:sldId id="281" r:id="rId3"/>
    <p:sldId id="300" r:id="rId4"/>
    <p:sldId id="295" r:id="rId5"/>
    <p:sldId id="297" r:id="rId6"/>
    <p:sldId id="298" r:id="rId7"/>
    <p:sldId id="284" r:id="rId8"/>
    <p:sldId id="285" r:id="rId9"/>
    <p:sldId id="286" r:id="rId10"/>
    <p:sldId id="289" r:id="rId11"/>
    <p:sldId id="290" r:id="rId12"/>
    <p:sldId id="283" r:id="rId13"/>
  </p:sldIdLst>
  <p:sldSz cx="12192000" cy="6858000"/>
  <p:notesSz cx="6858000" cy="9144000"/>
  <p:embeddedFontLst>
    <p:embeddedFont>
      <p:font typeface="Arial Nova Cond" panose="020B060402020202020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al Nova Cond Light" panose="020B0604020202020204" charset="0"/>
      <p:regular r:id="rId25"/>
      <p: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7AD"/>
    <a:srgbClr val="3B92FB"/>
    <a:srgbClr val="2B6BCC"/>
    <a:srgbClr val="3FE1EE"/>
    <a:srgbClr val="00B3CC"/>
    <a:srgbClr val="C0D7E2"/>
    <a:srgbClr val="F6E4E2"/>
    <a:srgbClr val="4CD9F7"/>
    <a:srgbClr val="04A7E4"/>
    <a:srgbClr val="43B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65" autoAdjust="0"/>
    <p:restoredTop sz="94066" autoAdjust="0"/>
  </p:normalViewPr>
  <p:slideViewPr>
    <p:cSldViewPr snapToGrid="0">
      <p:cViewPr varScale="1">
        <p:scale>
          <a:sx n="109" d="100"/>
          <a:sy n="109" d="100"/>
        </p:scale>
        <p:origin x="10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966B6-2552-4E34-B5B2-4200CD5FDA02}" type="datetimeFigureOut">
              <a:rPr lang="ru-RU" smtClean="0"/>
              <a:pPr/>
              <a:t>05.08.2022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5B0E4-1480-4518-9DE6-20DBF35C15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2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B0E4-1480-4518-9DE6-20DBF35C159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06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B0E4-1480-4518-9DE6-20DBF35C159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83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B0E4-1480-4518-9DE6-20DBF35C159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017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B0E4-1480-4518-9DE6-20DBF35C159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682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B0E4-1480-4518-9DE6-20DBF35C159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9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pPr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9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pPr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9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pPr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8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pPr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76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pPr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5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pPr/>
              <a:t>05.08.2022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79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pPr/>
              <a:t>05.08.2022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7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pPr/>
              <a:t>05.08.2022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pPr/>
              <a:t>05.08.2022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83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pPr/>
              <a:t>05.08.2022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1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pPr/>
              <a:t>05.08.2022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3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1B566-5AE0-4039-8116-4F9993AA0BBF}" type="datetimeFigureOut">
              <a:rPr lang="ru-RU" smtClean="0"/>
              <a:pPr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F83B0-A3C5-4208-89F6-CDB8E4C4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89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35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.png"/><Relationship Id="rId5" Type="http://schemas.openxmlformats.org/officeDocument/2006/relationships/image" Target="../media/image33.pn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8.png"/><Relationship Id="rId5" Type="http://schemas.openxmlformats.org/officeDocument/2006/relationships/image" Target="../media/image25.png"/><Relationship Id="rId10" Type="http://schemas.openxmlformats.org/officeDocument/2006/relationships/image" Target="../media/image26.png"/><Relationship Id="rId4" Type="http://schemas.openxmlformats.org/officeDocument/2006/relationships/image" Target="../media/image28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.jpg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2.jp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.png"/><Relationship Id="rId5" Type="http://schemas.openxmlformats.org/officeDocument/2006/relationships/image" Target="../media/image25.png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0CDB16-D6F7-5738-DB90-9626F8326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32" y="1473288"/>
            <a:ext cx="10954014" cy="351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2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445442" y="507784"/>
            <a:ext cx="5498157" cy="935584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8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СВИДЕТЕЛЬСТВО </a:t>
            </a:r>
            <a:br>
              <a:rPr lang="ru-RU" sz="28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en-US" sz="28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ЗАКЛЮЧЕНИИ БРАКА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5A2D15E-2A95-4545-A793-7A0C710A1007}"/>
              </a:ext>
            </a:extLst>
          </p:cNvPr>
          <p:cNvSpPr txBox="1"/>
          <p:nvPr/>
        </p:nvSpPr>
        <p:spPr>
          <a:xfrm>
            <a:off x="445442" y="1402736"/>
            <a:ext cx="346646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7"/>
              </a:lnSpc>
              <a:spcAft>
                <a:spcPts val="400"/>
              </a:spcAft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применения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4036826" y="1968413"/>
            <a:ext cx="2054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Оказание нотариальных государственных услуг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МЮ РК, Госкорпорация, МИО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Нотариусы, </a:t>
            </a:r>
            <a:r>
              <a:rPr lang="kk-K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ЦОН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236755" y="507784"/>
            <a:ext cx="5697929" cy="935584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8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СВИДЕТЕЛЬСТВО О ПЕРЕМЕНЕ ИМЕНИ, ОТЧЕСТВА,</a:t>
            </a:r>
            <a:r>
              <a:rPr lang="en-US" sz="28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ФАМИЛИИ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A5A2D15E-2A95-4545-A793-7A0C710A1007}"/>
              </a:ext>
            </a:extLst>
          </p:cNvPr>
          <p:cNvSpPr txBox="1"/>
          <p:nvPr/>
        </p:nvSpPr>
        <p:spPr>
          <a:xfrm>
            <a:off x="6236755" y="1407202"/>
            <a:ext cx="346646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7"/>
              </a:lnSpc>
              <a:spcAft>
                <a:spcPts val="400"/>
              </a:spcAft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применения</a:t>
            </a:r>
          </a:p>
        </p:txBody>
      </p:sp>
      <p:grpSp>
        <p:nvGrpSpPr>
          <p:cNvPr id="181" name="Группа 180"/>
          <p:cNvGrpSpPr/>
          <p:nvPr/>
        </p:nvGrpSpPr>
        <p:grpSpPr>
          <a:xfrm>
            <a:off x="8908130" y="2319586"/>
            <a:ext cx="734711" cy="734711"/>
            <a:chOff x="7747756" y="1979503"/>
            <a:chExt cx="889000" cy="889000"/>
          </a:xfrm>
        </p:grpSpPr>
        <p:sp>
          <p:nvSpPr>
            <p:cNvPr id="184" name="Овал 183"/>
            <p:cNvSpPr/>
            <p:nvPr/>
          </p:nvSpPr>
          <p:spPr>
            <a:xfrm>
              <a:off x="7747756" y="197950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Овал 184"/>
            <p:cNvSpPr/>
            <p:nvPr/>
          </p:nvSpPr>
          <p:spPr>
            <a:xfrm>
              <a:off x="7824901" y="2056648"/>
              <a:ext cx="734711" cy="734711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9828138" y="2200115"/>
            <a:ext cx="2171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Оказание нотариальных, финансовых и государственных услуг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МЮ РК, Госкорпорация, МИО, АРРФР РК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Нотариусы, ЦОН, БВУ/ МФО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9828138" y="3767567"/>
            <a:ext cx="204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При смене данных ФИО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МОН РК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Организации образования</a:t>
            </a:r>
          </a:p>
        </p:txBody>
      </p:sp>
      <p:grpSp>
        <p:nvGrpSpPr>
          <p:cNvPr id="187" name="Группа 186"/>
          <p:cNvGrpSpPr/>
          <p:nvPr/>
        </p:nvGrpSpPr>
        <p:grpSpPr>
          <a:xfrm>
            <a:off x="8908130" y="3693970"/>
            <a:ext cx="734711" cy="734711"/>
            <a:chOff x="7747756" y="3457488"/>
            <a:chExt cx="889000" cy="889000"/>
          </a:xfrm>
        </p:grpSpPr>
        <p:sp>
          <p:nvSpPr>
            <p:cNvPr id="190" name="Овал 189"/>
            <p:cNvSpPr/>
            <p:nvPr/>
          </p:nvSpPr>
          <p:spPr>
            <a:xfrm>
              <a:off x="7747756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4A7E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Овал 190"/>
            <p:cNvSpPr/>
            <p:nvPr/>
          </p:nvSpPr>
          <p:spPr>
            <a:xfrm>
              <a:off x="7824901" y="3534633"/>
              <a:ext cx="734711" cy="734711"/>
            </a:xfrm>
            <a:prstGeom prst="ellipse">
              <a:avLst/>
            </a:prstGeom>
            <a:solidFill>
              <a:srgbClr val="04A7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3" name="Группа 182"/>
          <p:cNvGrpSpPr/>
          <p:nvPr/>
        </p:nvGrpSpPr>
        <p:grpSpPr>
          <a:xfrm>
            <a:off x="3116817" y="3693970"/>
            <a:ext cx="734711" cy="734711"/>
            <a:chOff x="3555244" y="3457488"/>
            <a:chExt cx="889000" cy="889000"/>
          </a:xfrm>
        </p:grpSpPr>
        <p:sp>
          <p:nvSpPr>
            <p:cNvPr id="186" name="Овал 185"/>
            <p:cNvSpPr/>
            <p:nvPr/>
          </p:nvSpPr>
          <p:spPr>
            <a:xfrm>
              <a:off x="3555244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0B3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Овал 188"/>
            <p:cNvSpPr/>
            <p:nvPr/>
          </p:nvSpPr>
          <p:spPr>
            <a:xfrm>
              <a:off x="3632389" y="3534633"/>
              <a:ext cx="734711" cy="734711"/>
            </a:xfrm>
            <a:prstGeom prst="ellipse">
              <a:avLst/>
            </a:prstGeom>
            <a:solidFill>
              <a:srgbClr val="00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2" name="Группа 191"/>
          <p:cNvGrpSpPr/>
          <p:nvPr/>
        </p:nvGrpSpPr>
        <p:grpSpPr>
          <a:xfrm>
            <a:off x="3116817" y="1988624"/>
            <a:ext cx="734711" cy="734711"/>
            <a:chOff x="3555244" y="1979503"/>
            <a:chExt cx="889000" cy="889000"/>
          </a:xfrm>
        </p:grpSpPr>
        <p:sp>
          <p:nvSpPr>
            <p:cNvPr id="193" name="Овал 192"/>
            <p:cNvSpPr/>
            <p:nvPr/>
          </p:nvSpPr>
          <p:spPr>
            <a:xfrm>
              <a:off x="3555244" y="197950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Овал 193"/>
            <p:cNvSpPr/>
            <p:nvPr/>
          </p:nvSpPr>
          <p:spPr>
            <a:xfrm>
              <a:off x="3632389" y="2056648"/>
              <a:ext cx="734711" cy="734711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5" name="Группа 194"/>
          <p:cNvGrpSpPr/>
          <p:nvPr/>
        </p:nvGrpSpPr>
        <p:grpSpPr>
          <a:xfrm>
            <a:off x="3116817" y="5393708"/>
            <a:ext cx="734711" cy="734711"/>
            <a:chOff x="3555244" y="4935473"/>
            <a:chExt cx="889000" cy="889000"/>
          </a:xfrm>
        </p:grpSpPr>
        <p:sp>
          <p:nvSpPr>
            <p:cNvPr id="196" name="Овал 195"/>
            <p:cNvSpPr/>
            <p:nvPr/>
          </p:nvSpPr>
          <p:spPr>
            <a:xfrm>
              <a:off x="3555244" y="493547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4CD9F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Овал 196"/>
            <p:cNvSpPr/>
            <p:nvPr/>
          </p:nvSpPr>
          <p:spPr>
            <a:xfrm>
              <a:off x="3632389" y="5012618"/>
              <a:ext cx="734711" cy="734711"/>
            </a:xfrm>
            <a:prstGeom prst="ellipse">
              <a:avLst/>
            </a:prstGeom>
            <a:solidFill>
              <a:srgbClr val="4CD9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3116817" y="2838493"/>
            <a:ext cx="734711" cy="734711"/>
            <a:chOff x="3555244" y="3457488"/>
            <a:chExt cx="889000" cy="889000"/>
          </a:xfrm>
        </p:grpSpPr>
        <p:sp>
          <p:nvSpPr>
            <p:cNvPr id="202" name="Овал 201"/>
            <p:cNvSpPr/>
            <p:nvPr/>
          </p:nvSpPr>
          <p:spPr>
            <a:xfrm>
              <a:off x="3555244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4A7E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Овал 202"/>
            <p:cNvSpPr/>
            <p:nvPr/>
          </p:nvSpPr>
          <p:spPr>
            <a:xfrm>
              <a:off x="3632389" y="3534633"/>
              <a:ext cx="734711" cy="734711"/>
            </a:xfrm>
            <a:prstGeom prst="ellipse">
              <a:avLst/>
            </a:prstGeom>
            <a:solidFill>
              <a:srgbClr val="04A7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4" name="Группа 203"/>
          <p:cNvGrpSpPr/>
          <p:nvPr/>
        </p:nvGrpSpPr>
        <p:grpSpPr>
          <a:xfrm>
            <a:off x="3116817" y="4538231"/>
            <a:ext cx="734711" cy="734711"/>
            <a:chOff x="3555244" y="4935473"/>
            <a:chExt cx="889000" cy="889000"/>
          </a:xfrm>
        </p:grpSpPr>
        <p:sp>
          <p:nvSpPr>
            <p:cNvPr id="205" name="Овал 204"/>
            <p:cNvSpPr/>
            <p:nvPr/>
          </p:nvSpPr>
          <p:spPr>
            <a:xfrm>
              <a:off x="3555244" y="493547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3FE1E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Овал 205"/>
            <p:cNvSpPr/>
            <p:nvPr/>
          </p:nvSpPr>
          <p:spPr>
            <a:xfrm>
              <a:off x="3632389" y="5012618"/>
              <a:ext cx="734711" cy="734711"/>
            </a:xfrm>
            <a:prstGeom prst="ellipse">
              <a:avLst/>
            </a:prstGeom>
            <a:solidFill>
              <a:srgbClr val="3FE1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9" name="TextBox 208"/>
          <p:cNvSpPr txBox="1"/>
          <p:nvPr/>
        </p:nvSpPr>
        <p:spPr>
          <a:xfrm>
            <a:off x="4036826" y="2813127"/>
            <a:ext cx="2054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При отсрочки и освобождения от призыва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МО РК 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МОВУ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4036826" y="3762575"/>
            <a:ext cx="205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Религиозные </a:t>
            </a:r>
            <a:r>
              <a:rPr lang="ru-RU" sz="1200" b="1" dirty="0" err="1">
                <a:latin typeface="Arial Nova Cond" panose="020B0506020202020204" pitchFamily="34" charset="0"/>
              </a:rPr>
              <a:t>обрядя</a:t>
            </a:r>
            <a:endParaRPr lang="ru-RU" sz="1200" b="1" dirty="0">
              <a:latin typeface="Arial Nova Cond" panose="020B0506020202020204" pitchFamily="34" charset="0"/>
            </a:endParaRPr>
          </a:p>
          <a:p>
            <a:r>
              <a:rPr lang="ru-RU" sz="1000" dirty="0">
                <a:latin typeface="Arial Nova Cond Light" panose="020B0306020202020204" pitchFamily="34" charset="0"/>
              </a:rPr>
              <a:t>МИОР РК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Религиозные организации </a:t>
            </a:r>
          </a:p>
        </p:txBody>
      </p:sp>
      <p:pic>
        <p:nvPicPr>
          <p:cNvPr id="211" name="Рисунок 2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139" y="2993130"/>
            <a:ext cx="285582" cy="409435"/>
          </a:xfrm>
          <a:prstGeom prst="rect">
            <a:avLst/>
          </a:prstGeom>
        </p:spPr>
      </p:pic>
      <p:pic>
        <p:nvPicPr>
          <p:cNvPr id="212" name="Рисунок 21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51" y="3874652"/>
            <a:ext cx="385619" cy="373343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59" y="4717537"/>
            <a:ext cx="384951" cy="376097"/>
          </a:xfrm>
          <a:prstGeom prst="rect">
            <a:avLst/>
          </a:prstGeom>
        </p:spPr>
      </p:pic>
      <p:sp>
        <p:nvSpPr>
          <p:cNvPr id="214" name="TextBox 213"/>
          <p:cNvSpPr txBox="1"/>
          <p:nvPr/>
        </p:nvSpPr>
        <p:spPr>
          <a:xfrm>
            <a:off x="4036826" y="4600219"/>
            <a:ext cx="205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Расторжение брака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ВС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Судебные органы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4036826" y="5469332"/>
            <a:ext cx="205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Приеме документов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МОН РК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Организации образования</a:t>
            </a:r>
          </a:p>
        </p:txBody>
      </p:sp>
      <p:pic>
        <p:nvPicPr>
          <p:cNvPr id="216" name="Рисунок 21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02" y="5581879"/>
            <a:ext cx="415716" cy="35836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23" y="3907109"/>
            <a:ext cx="377924" cy="325789"/>
          </a:xfrm>
          <a:prstGeom prst="rect">
            <a:avLst/>
          </a:prstGeom>
        </p:spPr>
      </p:pic>
      <p:pic>
        <p:nvPicPr>
          <p:cNvPr id="218" name="Рисунок 2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32" y="2150140"/>
            <a:ext cx="421142" cy="421142"/>
          </a:xfrm>
          <a:prstGeom prst="rect">
            <a:avLst/>
          </a:prstGeom>
        </p:spPr>
      </p:pic>
      <p:pic>
        <p:nvPicPr>
          <p:cNvPr id="219" name="Рисунок 218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261" y="2502720"/>
            <a:ext cx="286447" cy="37782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06915" y="1863146"/>
            <a:ext cx="3009902" cy="4554014"/>
            <a:chOff x="106915" y="1863146"/>
            <a:chExt cx="3009902" cy="4554014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06915" y="1863146"/>
              <a:ext cx="3009902" cy="4554014"/>
              <a:chOff x="106915" y="1863146"/>
              <a:chExt cx="3009902" cy="4554014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603037" y="1955787"/>
                <a:ext cx="2017658" cy="4211077"/>
                <a:chOff x="603037" y="1955787"/>
                <a:chExt cx="2017658" cy="4211077"/>
              </a:xfrm>
            </p:grpSpPr>
            <p:grpSp>
              <p:nvGrpSpPr>
                <p:cNvPr id="109" name="Группа 108"/>
                <p:cNvGrpSpPr/>
                <p:nvPr/>
              </p:nvGrpSpPr>
              <p:grpSpPr>
                <a:xfrm>
                  <a:off x="603037" y="1955787"/>
                  <a:ext cx="2017658" cy="4211077"/>
                  <a:chOff x="-2880269" y="4277479"/>
                  <a:chExt cx="2017658" cy="4211077"/>
                </a:xfrm>
              </p:grpSpPr>
              <p:sp>
                <p:nvSpPr>
                  <p:cNvPr id="111" name="Скругленный прямоугольник 110"/>
                  <p:cNvSpPr/>
                  <p:nvPr/>
                </p:nvSpPr>
                <p:spPr>
                  <a:xfrm>
                    <a:off x="-2880269" y="4277479"/>
                    <a:ext cx="2017658" cy="4211077"/>
                  </a:xfrm>
                  <a:prstGeom prst="roundRect">
                    <a:avLst>
                      <a:gd name="adj" fmla="val 12851"/>
                    </a:avLst>
                  </a:prstGeom>
                  <a:gradFill>
                    <a:gsLst>
                      <a:gs pos="35000">
                        <a:schemeClr val="bg1"/>
                      </a:gs>
                      <a:gs pos="79000">
                        <a:schemeClr val="bg1"/>
                      </a:gs>
                      <a:gs pos="100000">
                        <a:srgbClr val="F6E4E2"/>
                      </a:gs>
                    </a:gsLst>
                    <a:lin ang="42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12" name="Picture 2">
                    <a:extLst>
                      <a:ext uri="{FF2B5EF4-FFF2-40B4-BE49-F238E27FC236}">
                        <a16:creationId xmlns:a16="http://schemas.microsoft.com/office/drawing/2014/main" id="{F7811236-85D3-4432-AF79-C313A105609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830570" y="4469982"/>
                    <a:ext cx="1918260" cy="2490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-2880269" y="4814195"/>
                    <a:ext cx="201765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900" dirty="0">
                        <a:latin typeface="Arial Nova Cond" panose="020B0506020202020204" pitchFamily="34" charset="0"/>
                      </a:rPr>
                      <a:t>Свидетельство </a:t>
                    </a:r>
                    <a:br>
                      <a:rPr lang="ru-RU" sz="900" dirty="0">
                        <a:latin typeface="Arial Nova Cond" panose="020B0506020202020204" pitchFamily="34" charset="0"/>
                      </a:rPr>
                    </a:br>
                    <a:r>
                      <a:rPr lang="ru-RU" sz="900" dirty="0">
                        <a:latin typeface="Arial Nova Cond" panose="020B0506020202020204" pitchFamily="34" charset="0"/>
                      </a:rPr>
                      <a:t>о заключении брака</a:t>
                    </a:r>
                  </a:p>
                </p:txBody>
              </p:sp>
            </p:grpSp>
            <p:pic>
              <p:nvPicPr>
                <p:cNvPr id="207" name="Рисунок 206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33" t="11839" r="7066" b="13502"/>
                <a:stretch/>
              </p:blipFill>
              <p:spPr>
                <a:xfrm>
                  <a:off x="777869" y="3204462"/>
                  <a:ext cx="1667994" cy="2320926"/>
                </a:xfrm>
                <a:prstGeom prst="rect">
                  <a:avLst/>
                </a:prstGeom>
              </p:spPr>
            </p:pic>
          </p:grpSp>
          <p:pic>
            <p:nvPicPr>
              <p:cNvPr id="110" name="Рисунок 10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15" y="1863146"/>
                <a:ext cx="3009902" cy="4554014"/>
              </a:xfrm>
              <a:prstGeom prst="rect">
                <a:avLst/>
              </a:prstGeom>
            </p:spPr>
          </p:pic>
        </p:grpSp>
        <p:sp>
          <p:nvSpPr>
            <p:cNvPr id="57" name="Прямоугольник 56"/>
            <p:cNvSpPr/>
            <p:nvPr/>
          </p:nvSpPr>
          <p:spPr>
            <a:xfrm>
              <a:off x="1008394" y="1991798"/>
              <a:ext cx="1206944" cy="180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898228" y="1863146"/>
            <a:ext cx="3009902" cy="4554014"/>
            <a:chOff x="5898228" y="1863146"/>
            <a:chExt cx="3009902" cy="4554014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5898228" y="1863146"/>
              <a:ext cx="3009902" cy="4554014"/>
              <a:chOff x="5898228" y="1863146"/>
              <a:chExt cx="3009902" cy="4554014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6394350" y="1955787"/>
                <a:ext cx="2017658" cy="4211077"/>
                <a:chOff x="6394350" y="1955787"/>
                <a:chExt cx="2017658" cy="4211077"/>
              </a:xfrm>
            </p:grpSpPr>
            <p:grpSp>
              <p:nvGrpSpPr>
                <p:cNvPr id="175" name="Группа 174"/>
                <p:cNvGrpSpPr/>
                <p:nvPr/>
              </p:nvGrpSpPr>
              <p:grpSpPr>
                <a:xfrm>
                  <a:off x="6394350" y="1955787"/>
                  <a:ext cx="2017658" cy="4211077"/>
                  <a:chOff x="-2880269" y="4277479"/>
                  <a:chExt cx="2017658" cy="4211077"/>
                </a:xfrm>
              </p:grpSpPr>
              <p:sp>
                <p:nvSpPr>
                  <p:cNvPr id="177" name="Скругленный прямоугольник 176"/>
                  <p:cNvSpPr/>
                  <p:nvPr/>
                </p:nvSpPr>
                <p:spPr>
                  <a:xfrm>
                    <a:off x="-2880269" y="4277479"/>
                    <a:ext cx="2017658" cy="4211077"/>
                  </a:xfrm>
                  <a:prstGeom prst="roundRect">
                    <a:avLst>
                      <a:gd name="adj" fmla="val 12851"/>
                    </a:avLst>
                  </a:prstGeom>
                  <a:gradFill>
                    <a:gsLst>
                      <a:gs pos="35000">
                        <a:schemeClr val="bg1"/>
                      </a:gs>
                      <a:gs pos="79000">
                        <a:schemeClr val="bg1"/>
                      </a:gs>
                      <a:gs pos="100000">
                        <a:srgbClr val="C0D7E2"/>
                      </a:gs>
                    </a:gsLst>
                    <a:lin ang="42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78" name="Picture 2">
                    <a:extLst>
                      <a:ext uri="{FF2B5EF4-FFF2-40B4-BE49-F238E27FC236}">
                        <a16:creationId xmlns:a16="http://schemas.microsoft.com/office/drawing/2014/main" id="{F7811236-85D3-4432-AF79-C313A105609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830570" y="4469982"/>
                    <a:ext cx="1918260" cy="2490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-2880269" y="4814195"/>
                    <a:ext cx="201765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900" dirty="0">
                        <a:latin typeface="Arial Nova Cond" panose="020B0506020202020204" pitchFamily="34" charset="0"/>
                      </a:rPr>
                      <a:t>Свидетельство о перемене имени, отчества, фамилии</a:t>
                    </a:r>
                  </a:p>
                </p:txBody>
              </p:sp>
            </p:grpSp>
            <p:pic>
              <p:nvPicPr>
                <p:cNvPr id="208" name="Рисунок 207" descr="E:\dl1.PNG"/>
                <p:cNvPicPr/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30" t="11534" r="7911" b="18348"/>
                <a:stretch/>
              </p:blipFill>
              <p:spPr bwMode="auto">
                <a:xfrm>
                  <a:off x="6606962" y="3204462"/>
                  <a:ext cx="1612728" cy="232092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74" name="Рисунок 17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8228" y="1863146"/>
                <a:ext cx="3009902" cy="4554014"/>
              </a:xfrm>
              <a:prstGeom prst="rect">
                <a:avLst/>
              </a:prstGeom>
            </p:spPr>
          </p:pic>
        </p:grpSp>
        <p:sp>
          <p:nvSpPr>
            <p:cNvPr id="58" name="Прямоугольник 57"/>
            <p:cNvSpPr/>
            <p:nvPr/>
          </p:nvSpPr>
          <p:spPr>
            <a:xfrm>
              <a:off x="6799954" y="1991798"/>
              <a:ext cx="1206944" cy="180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2652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69"/>
          <p:cNvSpPr txBox="1"/>
          <p:nvPr/>
        </p:nvSpPr>
        <p:spPr>
          <a:xfrm>
            <a:off x="465312" y="518883"/>
            <a:ext cx="5697929" cy="50469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8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ДИПЛОМ ОБ ОБРАЗОВАНИИ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A5A2D15E-2A95-4545-A793-7A0C710A1007}"/>
              </a:ext>
            </a:extLst>
          </p:cNvPr>
          <p:cNvSpPr txBox="1"/>
          <p:nvPr/>
        </p:nvSpPr>
        <p:spPr>
          <a:xfrm>
            <a:off x="465312" y="1040717"/>
            <a:ext cx="346646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7"/>
              </a:lnSpc>
              <a:spcAft>
                <a:spcPts val="400"/>
              </a:spcAft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применения</a:t>
            </a:r>
          </a:p>
        </p:txBody>
      </p:sp>
      <p:grpSp>
        <p:nvGrpSpPr>
          <p:cNvPr id="181" name="Группа 180"/>
          <p:cNvGrpSpPr/>
          <p:nvPr/>
        </p:nvGrpSpPr>
        <p:grpSpPr>
          <a:xfrm>
            <a:off x="3136687" y="2030877"/>
            <a:ext cx="734711" cy="734711"/>
            <a:chOff x="7747756" y="1979503"/>
            <a:chExt cx="889000" cy="889000"/>
          </a:xfrm>
        </p:grpSpPr>
        <p:sp>
          <p:nvSpPr>
            <p:cNvPr id="184" name="Овал 183"/>
            <p:cNvSpPr/>
            <p:nvPr/>
          </p:nvSpPr>
          <p:spPr>
            <a:xfrm>
              <a:off x="7747756" y="197950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Овал 184"/>
            <p:cNvSpPr/>
            <p:nvPr/>
          </p:nvSpPr>
          <p:spPr>
            <a:xfrm>
              <a:off x="7824901" y="2056648"/>
              <a:ext cx="734711" cy="734711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7" name="Группа 186"/>
          <p:cNvGrpSpPr/>
          <p:nvPr/>
        </p:nvGrpSpPr>
        <p:grpSpPr>
          <a:xfrm>
            <a:off x="3136687" y="3101661"/>
            <a:ext cx="734711" cy="734711"/>
            <a:chOff x="7747756" y="3457488"/>
            <a:chExt cx="889000" cy="889000"/>
          </a:xfrm>
        </p:grpSpPr>
        <p:sp>
          <p:nvSpPr>
            <p:cNvPr id="190" name="Овал 189"/>
            <p:cNvSpPr/>
            <p:nvPr/>
          </p:nvSpPr>
          <p:spPr>
            <a:xfrm>
              <a:off x="7747756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4A7E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Овал 190"/>
            <p:cNvSpPr/>
            <p:nvPr/>
          </p:nvSpPr>
          <p:spPr>
            <a:xfrm>
              <a:off x="7824901" y="3534633"/>
              <a:ext cx="734711" cy="734711"/>
            </a:xfrm>
            <a:prstGeom prst="ellipse">
              <a:avLst/>
            </a:prstGeom>
            <a:solidFill>
              <a:srgbClr val="04A7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2" name="Группа 171"/>
          <p:cNvGrpSpPr/>
          <p:nvPr/>
        </p:nvGrpSpPr>
        <p:grpSpPr>
          <a:xfrm>
            <a:off x="3136687" y="4174844"/>
            <a:ext cx="734711" cy="734711"/>
            <a:chOff x="7747756" y="3457488"/>
            <a:chExt cx="889000" cy="889000"/>
          </a:xfrm>
        </p:grpSpPr>
        <p:sp>
          <p:nvSpPr>
            <p:cNvPr id="173" name="Овал 172"/>
            <p:cNvSpPr/>
            <p:nvPr/>
          </p:nvSpPr>
          <p:spPr>
            <a:xfrm>
              <a:off x="7747756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0B3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Овал 175"/>
            <p:cNvSpPr/>
            <p:nvPr/>
          </p:nvSpPr>
          <p:spPr>
            <a:xfrm>
              <a:off x="7824901" y="3534633"/>
              <a:ext cx="734711" cy="734711"/>
            </a:xfrm>
            <a:prstGeom prst="ellipse">
              <a:avLst/>
            </a:prstGeom>
            <a:solidFill>
              <a:srgbClr val="00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0" name="Группа 179"/>
          <p:cNvGrpSpPr/>
          <p:nvPr/>
        </p:nvGrpSpPr>
        <p:grpSpPr>
          <a:xfrm>
            <a:off x="3136687" y="5248027"/>
            <a:ext cx="734711" cy="734711"/>
            <a:chOff x="7747756" y="3457488"/>
            <a:chExt cx="889000" cy="889000"/>
          </a:xfrm>
        </p:grpSpPr>
        <p:sp>
          <p:nvSpPr>
            <p:cNvPr id="198" name="Овал 197"/>
            <p:cNvSpPr/>
            <p:nvPr/>
          </p:nvSpPr>
          <p:spPr>
            <a:xfrm>
              <a:off x="7747756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3FE1E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7824901" y="3534633"/>
              <a:ext cx="734711" cy="734711"/>
            </a:xfrm>
            <a:prstGeom prst="ellipse">
              <a:avLst/>
            </a:prstGeom>
            <a:solidFill>
              <a:srgbClr val="3FE1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061154" y="1925867"/>
            <a:ext cx="2165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Оказание нотариальных, финансовых и государственных услуг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МЮ РК, Госкорпорация, МИО, АРРФР РК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Нотариусы, ЦОН, БВУ/ МФО</a:t>
            </a:r>
          </a:p>
        </p:txBody>
      </p:sp>
      <p:pic>
        <p:nvPicPr>
          <p:cNvPr id="220" name="Рисунок 2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71" y="2192349"/>
            <a:ext cx="421142" cy="421142"/>
          </a:xfrm>
          <a:prstGeom prst="rect">
            <a:avLst/>
          </a:prstGeom>
        </p:spPr>
      </p:pic>
      <p:sp>
        <p:nvSpPr>
          <p:cNvPr id="221" name="TextBox 220"/>
          <p:cNvSpPr txBox="1"/>
          <p:nvPr/>
        </p:nvSpPr>
        <p:spPr>
          <a:xfrm>
            <a:off x="4060532" y="3176628"/>
            <a:ext cx="2054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При трудоустройстве 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НПП АТАМЕКЕН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Юридические лица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4060532" y="5230661"/>
            <a:ext cx="2054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Подтверждение </a:t>
            </a:r>
            <a:br>
              <a:rPr lang="ru-RU" sz="1200" b="1" dirty="0">
                <a:latin typeface="Arial Nova Cond" panose="020B0506020202020204" pitchFamily="34" charset="0"/>
              </a:rPr>
            </a:br>
            <a:r>
              <a:rPr lang="ru-RU" sz="1200" b="1" dirty="0">
                <a:latin typeface="Arial Nova Cond" panose="020B0506020202020204" pitchFamily="34" charset="0"/>
              </a:rPr>
              <a:t>юр. образования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ВС 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Судебные органы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4060532" y="4157478"/>
            <a:ext cx="2054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Поступление/повышение квалификации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МОН РК 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Организации образования</a:t>
            </a:r>
          </a:p>
        </p:txBody>
      </p:sp>
      <p:pic>
        <p:nvPicPr>
          <p:cNvPr id="224" name="Рисунок 22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41" y="3242453"/>
            <a:ext cx="348052" cy="399244"/>
          </a:xfrm>
          <a:prstGeom prst="rect">
            <a:avLst/>
          </a:prstGeom>
        </p:spPr>
      </p:pic>
      <p:pic>
        <p:nvPicPr>
          <p:cNvPr id="225" name="Рисунок 22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39" y="4379303"/>
            <a:ext cx="377924" cy="325789"/>
          </a:xfrm>
          <a:prstGeom prst="rect">
            <a:avLst/>
          </a:prstGeom>
        </p:spPr>
      </p:pic>
      <p:pic>
        <p:nvPicPr>
          <p:cNvPr id="226" name="Рисунок 22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489" y="5444427"/>
            <a:ext cx="349955" cy="34190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81452" y="1863146"/>
            <a:ext cx="3009902" cy="4554014"/>
            <a:chOff x="5852895" y="1852047"/>
            <a:chExt cx="3009902" cy="4554014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5852895" y="1852047"/>
              <a:ext cx="3009902" cy="4554014"/>
              <a:chOff x="5852895" y="1852047"/>
              <a:chExt cx="3009902" cy="4554014"/>
            </a:xfrm>
          </p:grpSpPr>
          <p:grpSp>
            <p:nvGrpSpPr>
              <p:cNvPr id="175" name="Группа 174"/>
              <p:cNvGrpSpPr/>
              <p:nvPr/>
            </p:nvGrpSpPr>
            <p:grpSpPr>
              <a:xfrm>
                <a:off x="6394350" y="1955787"/>
                <a:ext cx="2017658" cy="4211077"/>
                <a:chOff x="-2880269" y="4277479"/>
                <a:chExt cx="2017658" cy="4211077"/>
              </a:xfrm>
            </p:grpSpPr>
            <p:sp>
              <p:nvSpPr>
                <p:cNvPr id="177" name="Скругленный прямоугольник 176"/>
                <p:cNvSpPr/>
                <p:nvPr/>
              </p:nvSpPr>
              <p:spPr>
                <a:xfrm>
                  <a:off x="-2880269" y="4277479"/>
                  <a:ext cx="2017658" cy="4211077"/>
                </a:xfrm>
                <a:prstGeom prst="roundRect">
                  <a:avLst>
                    <a:gd name="adj" fmla="val 12851"/>
                  </a:avLst>
                </a:prstGeom>
                <a:gradFill>
                  <a:gsLst>
                    <a:gs pos="35000">
                      <a:schemeClr val="bg1"/>
                    </a:gs>
                    <a:gs pos="79000">
                      <a:schemeClr val="bg1"/>
                    </a:gs>
                    <a:gs pos="100000">
                      <a:srgbClr val="F6E4E2"/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78" name="Picture 2">
                  <a:extLst>
                    <a:ext uri="{FF2B5EF4-FFF2-40B4-BE49-F238E27FC236}">
                      <a16:creationId xmlns:a16="http://schemas.microsoft.com/office/drawing/2014/main" id="{F7811236-85D3-4432-AF79-C313A10560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30570" y="4469982"/>
                  <a:ext cx="1918260" cy="249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9" name="TextBox 178"/>
                <p:cNvSpPr txBox="1"/>
                <p:nvPr/>
              </p:nvSpPr>
              <p:spPr>
                <a:xfrm>
                  <a:off x="-2880269" y="4814195"/>
                  <a:ext cx="201765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900" dirty="0">
                      <a:latin typeface="Arial Nova Cond" panose="020B0506020202020204" pitchFamily="34" charset="0"/>
                    </a:rPr>
                    <a:t>Диплом об образовании</a:t>
                  </a:r>
                </a:p>
              </p:txBody>
            </p:sp>
          </p:grpSp>
          <p:pic>
            <p:nvPicPr>
              <p:cNvPr id="174" name="Рисунок 17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2895" y="1852047"/>
                <a:ext cx="3009902" cy="4554014"/>
              </a:xfrm>
              <a:prstGeom prst="rect">
                <a:avLst/>
              </a:prstGeom>
            </p:spPr>
          </p:pic>
        </p:grpSp>
        <p:sp>
          <p:nvSpPr>
            <p:cNvPr id="58" name="Прямоугольник 57"/>
            <p:cNvSpPr/>
            <p:nvPr/>
          </p:nvSpPr>
          <p:spPr>
            <a:xfrm>
              <a:off x="6799954" y="1991798"/>
              <a:ext cx="1206944" cy="180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96" y="2931507"/>
            <a:ext cx="1747014" cy="24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6352504" y="507784"/>
            <a:ext cx="5697929" cy="50469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8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СТУДЕНЧЕСКИЙ БИЛЕТ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5A2D15E-2A95-4545-A793-7A0C710A1007}"/>
              </a:ext>
            </a:extLst>
          </p:cNvPr>
          <p:cNvSpPr txBox="1"/>
          <p:nvPr/>
        </p:nvSpPr>
        <p:spPr>
          <a:xfrm>
            <a:off x="6352504" y="1023580"/>
            <a:ext cx="346646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7"/>
              </a:lnSpc>
              <a:spcAft>
                <a:spcPts val="400"/>
              </a:spcAft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применения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990182" y="3211980"/>
            <a:ext cx="2040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Для подтверждения статуса 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МОН РК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Организации образования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9070174" y="3242558"/>
            <a:ext cx="734711" cy="734711"/>
            <a:chOff x="7747756" y="3457488"/>
            <a:chExt cx="889000" cy="889000"/>
          </a:xfrm>
        </p:grpSpPr>
        <p:sp>
          <p:nvSpPr>
            <p:cNvPr id="68" name="Овал 67"/>
            <p:cNvSpPr/>
            <p:nvPr/>
          </p:nvSpPr>
          <p:spPr>
            <a:xfrm>
              <a:off x="7747756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4A7E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824901" y="3534633"/>
              <a:ext cx="734711" cy="734711"/>
            </a:xfrm>
            <a:prstGeom prst="ellipse">
              <a:avLst/>
            </a:prstGeom>
            <a:solidFill>
              <a:srgbClr val="04A7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67" y="3455697"/>
            <a:ext cx="377924" cy="325789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9070174" y="2009468"/>
            <a:ext cx="734711" cy="734711"/>
            <a:chOff x="7747756" y="3457488"/>
            <a:chExt cx="889000" cy="889000"/>
          </a:xfrm>
        </p:grpSpPr>
        <p:sp>
          <p:nvSpPr>
            <p:cNvPr id="84" name="Овал 83"/>
            <p:cNvSpPr/>
            <p:nvPr/>
          </p:nvSpPr>
          <p:spPr>
            <a:xfrm>
              <a:off x="7747756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4A7E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7824901" y="3534633"/>
              <a:ext cx="734711" cy="734711"/>
            </a:xfrm>
            <a:prstGeom prst="ellipse">
              <a:avLst/>
            </a:prstGeom>
            <a:solidFill>
              <a:srgbClr val="04A7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9978607" y="2084435"/>
            <a:ext cx="3003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Для подтверждения статуса/</a:t>
            </a:r>
          </a:p>
          <a:p>
            <a:r>
              <a:rPr lang="ru-RU" sz="1200" b="1" dirty="0">
                <a:latin typeface="Arial Nova Cond" panose="020B0506020202020204" pitchFamily="34" charset="0"/>
              </a:rPr>
              <a:t>скидок %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НПП АТАМЕКЕН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Магазины/ увеселительные заведения</a:t>
            </a: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11" y="2197159"/>
            <a:ext cx="415635" cy="35932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120148" y="1839371"/>
            <a:ext cx="3009902" cy="4554014"/>
            <a:chOff x="6039124" y="1839371"/>
            <a:chExt cx="3009902" cy="4554014"/>
          </a:xfrm>
        </p:grpSpPr>
        <p:grpSp>
          <p:nvGrpSpPr>
            <p:cNvPr id="88" name="Группа 87"/>
            <p:cNvGrpSpPr/>
            <p:nvPr/>
          </p:nvGrpSpPr>
          <p:grpSpPr>
            <a:xfrm>
              <a:off x="6039124" y="1839371"/>
              <a:ext cx="3009902" cy="4554014"/>
              <a:chOff x="4582482" y="1863146"/>
              <a:chExt cx="3009902" cy="4554014"/>
            </a:xfrm>
          </p:grpSpPr>
          <p:grpSp>
            <p:nvGrpSpPr>
              <p:cNvPr id="89" name="Группа 88"/>
              <p:cNvGrpSpPr/>
              <p:nvPr/>
            </p:nvGrpSpPr>
            <p:grpSpPr>
              <a:xfrm>
                <a:off x="4582482" y="1863146"/>
                <a:ext cx="3009902" cy="4554014"/>
                <a:chOff x="4582482" y="1863146"/>
                <a:chExt cx="3009902" cy="4554014"/>
              </a:xfrm>
            </p:grpSpPr>
            <p:grpSp>
              <p:nvGrpSpPr>
                <p:cNvPr id="91" name="Группа 90"/>
                <p:cNvGrpSpPr/>
                <p:nvPr/>
              </p:nvGrpSpPr>
              <p:grpSpPr>
                <a:xfrm>
                  <a:off x="5087171" y="1955787"/>
                  <a:ext cx="2017658" cy="4211077"/>
                  <a:chOff x="-2880269" y="4277479"/>
                  <a:chExt cx="2017658" cy="4211077"/>
                </a:xfrm>
              </p:grpSpPr>
              <p:sp>
                <p:nvSpPr>
                  <p:cNvPr id="93" name="Скругленный прямоугольник 92"/>
                  <p:cNvSpPr/>
                  <p:nvPr/>
                </p:nvSpPr>
                <p:spPr>
                  <a:xfrm>
                    <a:off x="-2880269" y="4277479"/>
                    <a:ext cx="2017658" cy="4211077"/>
                  </a:xfrm>
                  <a:prstGeom prst="roundRect">
                    <a:avLst>
                      <a:gd name="adj" fmla="val 12851"/>
                    </a:avLst>
                  </a:prstGeom>
                  <a:gradFill>
                    <a:gsLst>
                      <a:gs pos="35000">
                        <a:schemeClr val="bg1"/>
                      </a:gs>
                      <a:gs pos="79000">
                        <a:schemeClr val="bg1"/>
                      </a:gs>
                      <a:gs pos="100000">
                        <a:srgbClr val="C0D7E2"/>
                      </a:gs>
                    </a:gsLst>
                    <a:lin ang="42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94" name="Picture 2">
                    <a:extLst>
                      <a:ext uri="{FF2B5EF4-FFF2-40B4-BE49-F238E27FC236}">
                        <a16:creationId xmlns:a16="http://schemas.microsoft.com/office/drawing/2014/main" id="{F7811236-85D3-4432-AF79-C313A105609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830570" y="4469982"/>
                    <a:ext cx="1918260" cy="2490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-2880269" y="4814195"/>
                    <a:ext cx="2017658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k-KZ" sz="900" dirty="0">
                        <a:latin typeface="Arial Nova Cond" panose="020B0506020202020204" pitchFamily="34" charset="0"/>
                      </a:rPr>
                      <a:t>Студенческий билет</a:t>
                    </a:r>
                    <a:endParaRPr lang="ru-RU" sz="900" dirty="0">
                      <a:latin typeface="Arial Nova Cond" panose="020B0506020202020204" pitchFamily="34" charset="0"/>
                    </a:endParaRPr>
                  </a:p>
                </p:txBody>
              </p:sp>
            </p:grpSp>
            <p:pic>
              <p:nvPicPr>
                <p:cNvPr id="92" name="Рисунок 91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82482" y="1863146"/>
                  <a:ext cx="3009902" cy="4554014"/>
                </a:xfrm>
                <a:prstGeom prst="rect">
                  <a:avLst/>
                </a:prstGeom>
              </p:spPr>
            </p:pic>
          </p:grpSp>
          <p:sp>
            <p:nvSpPr>
              <p:cNvPr id="90" name="Прямоугольник 89"/>
              <p:cNvSpPr/>
              <p:nvPr/>
            </p:nvSpPr>
            <p:spPr>
              <a:xfrm>
                <a:off x="5492775" y="1991798"/>
                <a:ext cx="1206944" cy="1805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9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042" y="2795790"/>
              <a:ext cx="1777116" cy="2758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8977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4779334"/>
            <a:ext cx="12191999" cy="108947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66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4880628" y="1267963"/>
            <a:ext cx="2430743" cy="2898052"/>
            <a:chOff x="4880628" y="1267963"/>
            <a:chExt cx="2430743" cy="2898052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880628" y="1267963"/>
              <a:ext cx="1586199" cy="2898052"/>
              <a:chOff x="4880628" y="909823"/>
              <a:chExt cx="1586199" cy="2898052"/>
            </a:xfrm>
          </p:grpSpPr>
          <p:sp>
            <p:nvSpPr>
              <p:cNvPr id="26" name="Скругленный прямоугольник 11"/>
              <p:cNvSpPr/>
              <p:nvPr/>
            </p:nvSpPr>
            <p:spPr>
              <a:xfrm>
                <a:off x="4880628" y="909823"/>
                <a:ext cx="1586199" cy="2898052"/>
              </a:xfrm>
              <a:custGeom>
                <a:avLst/>
                <a:gdLst>
                  <a:gd name="connsiteX0" fmla="*/ 0 w 1586199"/>
                  <a:gd name="connsiteY0" fmla="*/ 207221 h 2898052"/>
                  <a:gd name="connsiteX1" fmla="*/ 207221 w 1586199"/>
                  <a:gd name="connsiteY1" fmla="*/ 0 h 2898052"/>
                  <a:gd name="connsiteX2" fmla="*/ 1378978 w 1586199"/>
                  <a:gd name="connsiteY2" fmla="*/ 0 h 2898052"/>
                  <a:gd name="connsiteX3" fmla="*/ 1586199 w 1586199"/>
                  <a:gd name="connsiteY3" fmla="*/ 207221 h 2898052"/>
                  <a:gd name="connsiteX4" fmla="*/ 1586199 w 1586199"/>
                  <a:gd name="connsiteY4" fmla="*/ 2690831 h 2898052"/>
                  <a:gd name="connsiteX5" fmla="*/ 1378978 w 1586199"/>
                  <a:gd name="connsiteY5" fmla="*/ 2898052 h 2898052"/>
                  <a:gd name="connsiteX6" fmla="*/ 207221 w 1586199"/>
                  <a:gd name="connsiteY6" fmla="*/ 2898052 h 2898052"/>
                  <a:gd name="connsiteX7" fmla="*/ 0 w 1586199"/>
                  <a:gd name="connsiteY7" fmla="*/ 2690831 h 2898052"/>
                  <a:gd name="connsiteX8" fmla="*/ 0 w 1586199"/>
                  <a:gd name="connsiteY8" fmla="*/ 207221 h 2898052"/>
                  <a:gd name="connsiteX0" fmla="*/ 0 w 1586199"/>
                  <a:gd name="connsiteY0" fmla="*/ 207221 h 2898052"/>
                  <a:gd name="connsiteX1" fmla="*/ 207221 w 1586199"/>
                  <a:gd name="connsiteY1" fmla="*/ 0 h 2898052"/>
                  <a:gd name="connsiteX2" fmla="*/ 1378978 w 1586199"/>
                  <a:gd name="connsiteY2" fmla="*/ 0 h 2898052"/>
                  <a:gd name="connsiteX3" fmla="*/ 1586199 w 1586199"/>
                  <a:gd name="connsiteY3" fmla="*/ 207221 h 2898052"/>
                  <a:gd name="connsiteX4" fmla="*/ 1584466 w 1586199"/>
                  <a:gd name="connsiteY4" fmla="*/ 654658 h 2898052"/>
                  <a:gd name="connsiteX5" fmla="*/ 1586199 w 1586199"/>
                  <a:gd name="connsiteY5" fmla="*/ 2690831 h 2898052"/>
                  <a:gd name="connsiteX6" fmla="*/ 1378978 w 1586199"/>
                  <a:gd name="connsiteY6" fmla="*/ 2898052 h 2898052"/>
                  <a:gd name="connsiteX7" fmla="*/ 207221 w 1586199"/>
                  <a:gd name="connsiteY7" fmla="*/ 2898052 h 2898052"/>
                  <a:gd name="connsiteX8" fmla="*/ 0 w 1586199"/>
                  <a:gd name="connsiteY8" fmla="*/ 2690831 h 2898052"/>
                  <a:gd name="connsiteX9" fmla="*/ 0 w 1586199"/>
                  <a:gd name="connsiteY9" fmla="*/ 207221 h 2898052"/>
                  <a:gd name="connsiteX0" fmla="*/ 0 w 1600303"/>
                  <a:gd name="connsiteY0" fmla="*/ 207221 h 2898052"/>
                  <a:gd name="connsiteX1" fmla="*/ 207221 w 1600303"/>
                  <a:gd name="connsiteY1" fmla="*/ 0 h 2898052"/>
                  <a:gd name="connsiteX2" fmla="*/ 1378978 w 1600303"/>
                  <a:gd name="connsiteY2" fmla="*/ 0 h 2898052"/>
                  <a:gd name="connsiteX3" fmla="*/ 1586199 w 1600303"/>
                  <a:gd name="connsiteY3" fmla="*/ 207221 h 2898052"/>
                  <a:gd name="connsiteX4" fmla="*/ 1584466 w 1600303"/>
                  <a:gd name="connsiteY4" fmla="*/ 654658 h 2898052"/>
                  <a:gd name="connsiteX5" fmla="*/ 1582085 w 1600303"/>
                  <a:gd name="connsiteY5" fmla="*/ 2238190 h 2898052"/>
                  <a:gd name="connsiteX6" fmla="*/ 1586199 w 1600303"/>
                  <a:gd name="connsiteY6" fmla="*/ 2690831 h 2898052"/>
                  <a:gd name="connsiteX7" fmla="*/ 1378978 w 1600303"/>
                  <a:gd name="connsiteY7" fmla="*/ 2898052 h 2898052"/>
                  <a:gd name="connsiteX8" fmla="*/ 207221 w 1600303"/>
                  <a:gd name="connsiteY8" fmla="*/ 2898052 h 2898052"/>
                  <a:gd name="connsiteX9" fmla="*/ 0 w 1600303"/>
                  <a:gd name="connsiteY9" fmla="*/ 2690831 h 2898052"/>
                  <a:gd name="connsiteX10" fmla="*/ 0 w 1600303"/>
                  <a:gd name="connsiteY10" fmla="*/ 207221 h 2898052"/>
                  <a:gd name="connsiteX0" fmla="*/ 0 w 1586241"/>
                  <a:gd name="connsiteY0" fmla="*/ 207221 h 2898052"/>
                  <a:gd name="connsiteX1" fmla="*/ 207221 w 1586241"/>
                  <a:gd name="connsiteY1" fmla="*/ 0 h 2898052"/>
                  <a:gd name="connsiteX2" fmla="*/ 1378978 w 1586241"/>
                  <a:gd name="connsiteY2" fmla="*/ 0 h 2898052"/>
                  <a:gd name="connsiteX3" fmla="*/ 1586199 w 1586241"/>
                  <a:gd name="connsiteY3" fmla="*/ 207221 h 2898052"/>
                  <a:gd name="connsiteX4" fmla="*/ 1584466 w 1586241"/>
                  <a:gd name="connsiteY4" fmla="*/ 654658 h 2898052"/>
                  <a:gd name="connsiteX5" fmla="*/ 1582085 w 1586241"/>
                  <a:gd name="connsiteY5" fmla="*/ 2238190 h 2898052"/>
                  <a:gd name="connsiteX6" fmla="*/ 1586199 w 1586241"/>
                  <a:gd name="connsiteY6" fmla="*/ 2690831 h 2898052"/>
                  <a:gd name="connsiteX7" fmla="*/ 1378978 w 1586241"/>
                  <a:gd name="connsiteY7" fmla="*/ 2898052 h 2898052"/>
                  <a:gd name="connsiteX8" fmla="*/ 207221 w 1586241"/>
                  <a:gd name="connsiteY8" fmla="*/ 2898052 h 2898052"/>
                  <a:gd name="connsiteX9" fmla="*/ 0 w 1586241"/>
                  <a:gd name="connsiteY9" fmla="*/ 2690831 h 2898052"/>
                  <a:gd name="connsiteX10" fmla="*/ 0 w 1586241"/>
                  <a:gd name="connsiteY10" fmla="*/ 207221 h 2898052"/>
                  <a:gd name="connsiteX0" fmla="*/ 0 w 1586199"/>
                  <a:gd name="connsiteY0" fmla="*/ 207221 h 2898052"/>
                  <a:gd name="connsiteX1" fmla="*/ 207221 w 1586199"/>
                  <a:gd name="connsiteY1" fmla="*/ 0 h 2898052"/>
                  <a:gd name="connsiteX2" fmla="*/ 1378978 w 1586199"/>
                  <a:gd name="connsiteY2" fmla="*/ 0 h 2898052"/>
                  <a:gd name="connsiteX3" fmla="*/ 1586199 w 1586199"/>
                  <a:gd name="connsiteY3" fmla="*/ 207221 h 2898052"/>
                  <a:gd name="connsiteX4" fmla="*/ 1584466 w 1586199"/>
                  <a:gd name="connsiteY4" fmla="*/ 654658 h 2898052"/>
                  <a:gd name="connsiteX5" fmla="*/ 1582085 w 1586199"/>
                  <a:gd name="connsiteY5" fmla="*/ 2238190 h 2898052"/>
                  <a:gd name="connsiteX6" fmla="*/ 1586199 w 1586199"/>
                  <a:gd name="connsiteY6" fmla="*/ 2690831 h 2898052"/>
                  <a:gd name="connsiteX7" fmla="*/ 1378978 w 1586199"/>
                  <a:gd name="connsiteY7" fmla="*/ 2898052 h 2898052"/>
                  <a:gd name="connsiteX8" fmla="*/ 207221 w 1586199"/>
                  <a:gd name="connsiteY8" fmla="*/ 2898052 h 2898052"/>
                  <a:gd name="connsiteX9" fmla="*/ 0 w 1586199"/>
                  <a:gd name="connsiteY9" fmla="*/ 2690831 h 2898052"/>
                  <a:gd name="connsiteX10" fmla="*/ 0 w 1586199"/>
                  <a:gd name="connsiteY10" fmla="*/ 207221 h 2898052"/>
                  <a:gd name="connsiteX0" fmla="*/ 0 w 1586199"/>
                  <a:gd name="connsiteY0" fmla="*/ 207221 h 2898052"/>
                  <a:gd name="connsiteX1" fmla="*/ 207221 w 1586199"/>
                  <a:gd name="connsiteY1" fmla="*/ 0 h 2898052"/>
                  <a:gd name="connsiteX2" fmla="*/ 1378978 w 1586199"/>
                  <a:gd name="connsiteY2" fmla="*/ 0 h 2898052"/>
                  <a:gd name="connsiteX3" fmla="*/ 1586199 w 1586199"/>
                  <a:gd name="connsiteY3" fmla="*/ 207221 h 2898052"/>
                  <a:gd name="connsiteX4" fmla="*/ 1584466 w 1586199"/>
                  <a:gd name="connsiteY4" fmla="*/ 654658 h 2898052"/>
                  <a:gd name="connsiteX5" fmla="*/ 1582085 w 1586199"/>
                  <a:gd name="connsiteY5" fmla="*/ 2238190 h 2898052"/>
                  <a:gd name="connsiteX6" fmla="*/ 1586199 w 1586199"/>
                  <a:gd name="connsiteY6" fmla="*/ 2690831 h 2898052"/>
                  <a:gd name="connsiteX7" fmla="*/ 1378978 w 1586199"/>
                  <a:gd name="connsiteY7" fmla="*/ 2898052 h 2898052"/>
                  <a:gd name="connsiteX8" fmla="*/ 207221 w 1586199"/>
                  <a:gd name="connsiteY8" fmla="*/ 2898052 h 2898052"/>
                  <a:gd name="connsiteX9" fmla="*/ 0 w 1586199"/>
                  <a:gd name="connsiteY9" fmla="*/ 2690831 h 2898052"/>
                  <a:gd name="connsiteX10" fmla="*/ 0 w 1586199"/>
                  <a:gd name="connsiteY10" fmla="*/ 207221 h 2898052"/>
                  <a:gd name="connsiteX0" fmla="*/ 0 w 1586199"/>
                  <a:gd name="connsiteY0" fmla="*/ 207221 h 2898052"/>
                  <a:gd name="connsiteX1" fmla="*/ 207221 w 1586199"/>
                  <a:gd name="connsiteY1" fmla="*/ 0 h 2898052"/>
                  <a:gd name="connsiteX2" fmla="*/ 1378978 w 1586199"/>
                  <a:gd name="connsiteY2" fmla="*/ 0 h 2898052"/>
                  <a:gd name="connsiteX3" fmla="*/ 1586199 w 1586199"/>
                  <a:gd name="connsiteY3" fmla="*/ 207221 h 2898052"/>
                  <a:gd name="connsiteX4" fmla="*/ 1584466 w 1586199"/>
                  <a:gd name="connsiteY4" fmla="*/ 654658 h 2898052"/>
                  <a:gd name="connsiteX5" fmla="*/ 1582085 w 1586199"/>
                  <a:gd name="connsiteY5" fmla="*/ 2238190 h 2898052"/>
                  <a:gd name="connsiteX6" fmla="*/ 1586199 w 1586199"/>
                  <a:gd name="connsiteY6" fmla="*/ 2690831 h 2898052"/>
                  <a:gd name="connsiteX7" fmla="*/ 1378978 w 1586199"/>
                  <a:gd name="connsiteY7" fmla="*/ 2898052 h 2898052"/>
                  <a:gd name="connsiteX8" fmla="*/ 207221 w 1586199"/>
                  <a:gd name="connsiteY8" fmla="*/ 2898052 h 2898052"/>
                  <a:gd name="connsiteX9" fmla="*/ 0 w 1586199"/>
                  <a:gd name="connsiteY9" fmla="*/ 2690831 h 2898052"/>
                  <a:gd name="connsiteX10" fmla="*/ 0 w 1586199"/>
                  <a:gd name="connsiteY10" fmla="*/ 207221 h 2898052"/>
                  <a:gd name="connsiteX0" fmla="*/ 0 w 1600303"/>
                  <a:gd name="connsiteY0" fmla="*/ 207221 h 2898052"/>
                  <a:gd name="connsiteX1" fmla="*/ 207221 w 1600303"/>
                  <a:gd name="connsiteY1" fmla="*/ 0 h 2898052"/>
                  <a:gd name="connsiteX2" fmla="*/ 1378978 w 1600303"/>
                  <a:gd name="connsiteY2" fmla="*/ 0 h 2898052"/>
                  <a:gd name="connsiteX3" fmla="*/ 1586199 w 1600303"/>
                  <a:gd name="connsiteY3" fmla="*/ 207221 h 2898052"/>
                  <a:gd name="connsiteX4" fmla="*/ 1582085 w 1600303"/>
                  <a:gd name="connsiteY4" fmla="*/ 626083 h 2898052"/>
                  <a:gd name="connsiteX5" fmla="*/ 1584466 w 1600303"/>
                  <a:gd name="connsiteY5" fmla="*/ 654658 h 2898052"/>
                  <a:gd name="connsiteX6" fmla="*/ 1582085 w 1600303"/>
                  <a:gd name="connsiteY6" fmla="*/ 2238190 h 2898052"/>
                  <a:gd name="connsiteX7" fmla="*/ 1586199 w 1600303"/>
                  <a:gd name="connsiteY7" fmla="*/ 2690831 h 2898052"/>
                  <a:gd name="connsiteX8" fmla="*/ 1378978 w 1600303"/>
                  <a:gd name="connsiteY8" fmla="*/ 2898052 h 2898052"/>
                  <a:gd name="connsiteX9" fmla="*/ 207221 w 1600303"/>
                  <a:gd name="connsiteY9" fmla="*/ 2898052 h 2898052"/>
                  <a:gd name="connsiteX10" fmla="*/ 0 w 1600303"/>
                  <a:gd name="connsiteY10" fmla="*/ 2690831 h 2898052"/>
                  <a:gd name="connsiteX11" fmla="*/ 0 w 1600303"/>
                  <a:gd name="connsiteY11" fmla="*/ 207221 h 2898052"/>
                  <a:gd name="connsiteX0" fmla="*/ 0 w 1586199"/>
                  <a:gd name="connsiteY0" fmla="*/ 207221 h 2898052"/>
                  <a:gd name="connsiteX1" fmla="*/ 207221 w 1586199"/>
                  <a:gd name="connsiteY1" fmla="*/ 0 h 2898052"/>
                  <a:gd name="connsiteX2" fmla="*/ 1378978 w 1586199"/>
                  <a:gd name="connsiteY2" fmla="*/ 0 h 2898052"/>
                  <a:gd name="connsiteX3" fmla="*/ 1586199 w 1586199"/>
                  <a:gd name="connsiteY3" fmla="*/ 207221 h 2898052"/>
                  <a:gd name="connsiteX4" fmla="*/ 1582085 w 1586199"/>
                  <a:gd name="connsiteY4" fmla="*/ 626083 h 2898052"/>
                  <a:gd name="connsiteX5" fmla="*/ 1584466 w 1586199"/>
                  <a:gd name="connsiteY5" fmla="*/ 654658 h 2898052"/>
                  <a:gd name="connsiteX6" fmla="*/ 1582085 w 1586199"/>
                  <a:gd name="connsiteY6" fmla="*/ 2238190 h 2898052"/>
                  <a:gd name="connsiteX7" fmla="*/ 1586199 w 1586199"/>
                  <a:gd name="connsiteY7" fmla="*/ 2690831 h 2898052"/>
                  <a:gd name="connsiteX8" fmla="*/ 1378978 w 1586199"/>
                  <a:gd name="connsiteY8" fmla="*/ 2898052 h 2898052"/>
                  <a:gd name="connsiteX9" fmla="*/ 207221 w 1586199"/>
                  <a:gd name="connsiteY9" fmla="*/ 2898052 h 2898052"/>
                  <a:gd name="connsiteX10" fmla="*/ 0 w 1586199"/>
                  <a:gd name="connsiteY10" fmla="*/ 2690831 h 2898052"/>
                  <a:gd name="connsiteX11" fmla="*/ 0 w 1586199"/>
                  <a:gd name="connsiteY11" fmla="*/ 207221 h 2898052"/>
                  <a:gd name="connsiteX0" fmla="*/ 1582085 w 1675906"/>
                  <a:gd name="connsiteY0" fmla="*/ 2238190 h 2898052"/>
                  <a:gd name="connsiteX1" fmla="*/ 1586199 w 1675906"/>
                  <a:gd name="connsiteY1" fmla="*/ 2690831 h 2898052"/>
                  <a:gd name="connsiteX2" fmla="*/ 1378978 w 1675906"/>
                  <a:gd name="connsiteY2" fmla="*/ 2898052 h 2898052"/>
                  <a:gd name="connsiteX3" fmla="*/ 207221 w 1675906"/>
                  <a:gd name="connsiteY3" fmla="*/ 2898052 h 2898052"/>
                  <a:gd name="connsiteX4" fmla="*/ 0 w 1675906"/>
                  <a:gd name="connsiteY4" fmla="*/ 2690831 h 2898052"/>
                  <a:gd name="connsiteX5" fmla="*/ 0 w 1675906"/>
                  <a:gd name="connsiteY5" fmla="*/ 207221 h 2898052"/>
                  <a:gd name="connsiteX6" fmla="*/ 207221 w 1675906"/>
                  <a:gd name="connsiteY6" fmla="*/ 0 h 2898052"/>
                  <a:gd name="connsiteX7" fmla="*/ 1378978 w 1675906"/>
                  <a:gd name="connsiteY7" fmla="*/ 0 h 2898052"/>
                  <a:gd name="connsiteX8" fmla="*/ 1586199 w 1675906"/>
                  <a:gd name="connsiteY8" fmla="*/ 207221 h 2898052"/>
                  <a:gd name="connsiteX9" fmla="*/ 1582085 w 1675906"/>
                  <a:gd name="connsiteY9" fmla="*/ 626083 h 2898052"/>
                  <a:gd name="connsiteX10" fmla="*/ 1675906 w 1675906"/>
                  <a:gd name="connsiteY10" fmla="*/ 746098 h 2898052"/>
                  <a:gd name="connsiteX0" fmla="*/ 1582085 w 1586199"/>
                  <a:gd name="connsiteY0" fmla="*/ 2238190 h 2898052"/>
                  <a:gd name="connsiteX1" fmla="*/ 1586199 w 1586199"/>
                  <a:gd name="connsiteY1" fmla="*/ 2690831 h 2898052"/>
                  <a:gd name="connsiteX2" fmla="*/ 1378978 w 1586199"/>
                  <a:gd name="connsiteY2" fmla="*/ 2898052 h 2898052"/>
                  <a:gd name="connsiteX3" fmla="*/ 207221 w 1586199"/>
                  <a:gd name="connsiteY3" fmla="*/ 2898052 h 2898052"/>
                  <a:gd name="connsiteX4" fmla="*/ 0 w 1586199"/>
                  <a:gd name="connsiteY4" fmla="*/ 2690831 h 2898052"/>
                  <a:gd name="connsiteX5" fmla="*/ 0 w 1586199"/>
                  <a:gd name="connsiteY5" fmla="*/ 207221 h 2898052"/>
                  <a:gd name="connsiteX6" fmla="*/ 207221 w 1586199"/>
                  <a:gd name="connsiteY6" fmla="*/ 0 h 2898052"/>
                  <a:gd name="connsiteX7" fmla="*/ 1378978 w 1586199"/>
                  <a:gd name="connsiteY7" fmla="*/ 0 h 2898052"/>
                  <a:gd name="connsiteX8" fmla="*/ 1586199 w 1586199"/>
                  <a:gd name="connsiteY8" fmla="*/ 207221 h 2898052"/>
                  <a:gd name="connsiteX9" fmla="*/ 1582085 w 1586199"/>
                  <a:gd name="connsiteY9" fmla="*/ 626083 h 2898052"/>
                  <a:gd name="connsiteX0" fmla="*/ 1582085 w 1586199"/>
                  <a:gd name="connsiteY0" fmla="*/ 2238190 h 2898052"/>
                  <a:gd name="connsiteX1" fmla="*/ 1586199 w 1586199"/>
                  <a:gd name="connsiteY1" fmla="*/ 2690831 h 2898052"/>
                  <a:gd name="connsiteX2" fmla="*/ 1378978 w 1586199"/>
                  <a:gd name="connsiteY2" fmla="*/ 2898052 h 2898052"/>
                  <a:gd name="connsiteX3" fmla="*/ 207221 w 1586199"/>
                  <a:gd name="connsiteY3" fmla="*/ 2898052 h 2898052"/>
                  <a:gd name="connsiteX4" fmla="*/ 0 w 1586199"/>
                  <a:gd name="connsiteY4" fmla="*/ 2690831 h 2898052"/>
                  <a:gd name="connsiteX5" fmla="*/ 0 w 1586199"/>
                  <a:gd name="connsiteY5" fmla="*/ 207221 h 2898052"/>
                  <a:gd name="connsiteX6" fmla="*/ 207221 w 1586199"/>
                  <a:gd name="connsiteY6" fmla="*/ 0 h 2898052"/>
                  <a:gd name="connsiteX7" fmla="*/ 1378978 w 1586199"/>
                  <a:gd name="connsiteY7" fmla="*/ 0 h 2898052"/>
                  <a:gd name="connsiteX8" fmla="*/ 1586199 w 1586199"/>
                  <a:gd name="connsiteY8" fmla="*/ 207221 h 2898052"/>
                  <a:gd name="connsiteX9" fmla="*/ 1584466 w 1586199"/>
                  <a:gd name="connsiteY9" fmla="*/ 657039 h 2898052"/>
                  <a:gd name="connsiteX0" fmla="*/ 1584467 w 1586199"/>
                  <a:gd name="connsiteY0" fmla="*/ 2240571 h 2898052"/>
                  <a:gd name="connsiteX1" fmla="*/ 1586199 w 1586199"/>
                  <a:gd name="connsiteY1" fmla="*/ 2690831 h 2898052"/>
                  <a:gd name="connsiteX2" fmla="*/ 1378978 w 1586199"/>
                  <a:gd name="connsiteY2" fmla="*/ 2898052 h 2898052"/>
                  <a:gd name="connsiteX3" fmla="*/ 207221 w 1586199"/>
                  <a:gd name="connsiteY3" fmla="*/ 2898052 h 2898052"/>
                  <a:gd name="connsiteX4" fmla="*/ 0 w 1586199"/>
                  <a:gd name="connsiteY4" fmla="*/ 2690831 h 2898052"/>
                  <a:gd name="connsiteX5" fmla="*/ 0 w 1586199"/>
                  <a:gd name="connsiteY5" fmla="*/ 207221 h 2898052"/>
                  <a:gd name="connsiteX6" fmla="*/ 207221 w 1586199"/>
                  <a:gd name="connsiteY6" fmla="*/ 0 h 2898052"/>
                  <a:gd name="connsiteX7" fmla="*/ 1378978 w 1586199"/>
                  <a:gd name="connsiteY7" fmla="*/ 0 h 2898052"/>
                  <a:gd name="connsiteX8" fmla="*/ 1586199 w 1586199"/>
                  <a:gd name="connsiteY8" fmla="*/ 207221 h 2898052"/>
                  <a:gd name="connsiteX9" fmla="*/ 1584466 w 1586199"/>
                  <a:gd name="connsiteY9" fmla="*/ 657039 h 2898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6199" h="2898052">
                    <a:moveTo>
                      <a:pt x="1584467" y="2240571"/>
                    </a:moveTo>
                    <a:cubicBezTo>
                      <a:pt x="1585838" y="2391451"/>
                      <a:pt x="1584828" y="2539951"/>
                      <a:pt x="1586199" y="2690831"/>
                    </a:cubicBezTo>
                    <a:cubicBezTo>
                      <a:pt x="1586199" y="2805276"/>
                      <a:pt x="1493423" y="2898052"/>
                      <a:pt x="1378978" y="2898052"/>
                    </a:cubicBezTo>
                    <a:lnTo>
                      <a:pt x="207221" y="2898052"/>
                    </a:lnTo>
                    <a:cubicBezTo>
                      <a:pt x="92776" y="2898052"/>
                      <a:pt x="0" y="2805276"/>
                      <a:pt x="0" y="2690831"/>
                    </a:cubicBezTo>
                    <a:lnTo>
                      <a:pt x="0" y="207221"/>
                    </a:lnTo>
                    <a:cubicBezTo>
                      <a:pt x="0" y="92776"/>
                      <a:pt x="92776" y="0"/>
                      <a:pt x="207221" y="0"/>
                    </a:cubicBezTo>
                    <a:lnTo>
                      <a:pt x="1378978" y="0"/>
                    </a:lnTo>
                    <a:cubicBezTo>
                      <a:pt x="1493423" y="0"/>
                      <a:pt x="1586199" y="92776"/>
                      <a:pt x="1586199" y="207221"/>
                    </a:cubicBezTo>
                    <a:cubicBezTo>
                      <a:pt x="1584828" y="346842"/>
                      <a:pt x="1585837" y="517418"/>
                      <a:pt x="1584466" y="657039"/>
                    </a:cubicBezTo>
                  </a:path>
                </a:pathLst>
              </a:custGeom>
              <a:noFill/>
              <a:ln w="88900" cap="rnd">
                <a:solidFill>
                  <a:srgbClr val="3B9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7" name="Прямая соединительная линия 26"/>
              <p:cNvCxnSpPr>
                <a:stCxn id="26" idx="5"/>
                <a:endCxn id="26" idx="8"/>
              </p:cNvCxnSpPr>
              <p:nvPr/>
            </p:nvCxnSpPr>
            <p:spPr>
              <a:xfrm>
                <a:off x="4880628" y="1117044"/>
                <a:ext cx="1586199" cy="0"/>
              </a:xfrm>
              <a:prstGeom prst="line">
                <a:avLst/>
              </a:prstGeom>
              <a:ln w="88900">
                <a:solidFill>
                  <a:srgbClr val="3B92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Овал 27"/>
              <p:cNvSpPr/>
              <p:nvPr/>
            </p:nvSpPr>
            <p:spPr>
              <a:xfrm>
                <a:off x="5575300" y="3403799"/>
                <a:ext cx="196854" cy="196854"/>
              </a:xfrm>
              <a:prstGeom prst="ellipse">
                <a:avLst/>
              </a:prstGeom>
              <a:noFill/>
              <a:ln w="88900">
                <a:solidFill>
                  <a:srgbClr val="3B92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4880628" y="3260169"/>
                <a:ext cx="1586199" cy="0"/>
              </a:xfrm>
              <a:prstGeom prst="line">
                <a:avLst/>
              </a:prstGeom>
              <a:ln w="88900">
                <a:solidFill>
                  <a:srgbClr val="3B92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Группа 16"/>
            <p:cNvGrpSpPr/>
            <p:nvPr/>
          </p:nvGrpSpPr>
          <p:grpSpPr>
            <a:xfrm>
              <a:off x="5364029" y="2071468"/>
              <a:ext cx="1947342" cy="1323436"/>
              <a:chOff x="13068300" y="-5372100"/>
              <a:chExt cx="25507950" cy="17335500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13068300" y="-5372100"/>
                <a:ext cx="25507950" cy="17335500"/>
              </a:xfrm>
              <a:prstGeom prst="roundRect">
                <a:avLst>
                  <a:gd name="adj" fmla="val 11111"/>
                </a:avLst>
              </a:prstGeom>
              <a:noFill/>
              <a:ln w="88900" cap="rnd">
                <a:solidFill>
                  <a:srgbClr val="3B92F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 flipH="1" flipV="1">
                <a:off x="27908251" y="3341565"/>
                <a:ext cx="7258049" cy="36225"/>
              </a:xfrm>
              <a:prstGeom prst="line">
                <a:avLst/>
              </a:prstGeom>
              <a:ln w="88900" cap="rnd">
                <a:solidFill>
                  <a:srgbClr val="3B92FB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H="1" flipV="1">
                <a:off x="27908251" y="407865"/>
                <a:ext cx="7258049" cy="36225"/>
              </a:xfrm>
              <a:prstGeom prst="line">
                <a:avLst/>
              </a:prstGeom>
              <a:ln w="88900" cap="rnd">
                <a:solidFill>
                  <a:srgbClr val="3B92FB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 flipV="1">
                <a:off x="27908251" y="6275265"/>
                <a:ext cx="7258049" cy="36225"/>
              </a:xfrm>
              <a:prstGeom prst="line">
                <a:avLst/>
              </a:prstGeom>
              <a:ln w="88900" cap="rnd">
                <a:solidFill>
                  <a:srgbClr val="3B92FB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Прямоугольник 16"/>
              <p:cNvSpPr/>
              <p:nvPr/>
            </p:nvSpPr>
            <p:spPr>
              <a:xfrm>
                <a:off x="16687478" y="-1899635"/>
                <a:ext cx="9096932" cy="10357835"/>
              </a:xfrm>
              <a:custGeom>
                <a:avLst/>
                <a:gdLst>
                  <a:gd name="connsiteX0" fmla="*/ 0 w 9095322"/>
                  <a:gd name="connsiteY0" fmla="*/ 0 h 10382250"/>
                  <a:gd name="connsiteX1" fmla="*/ 9095322 w 9095322"/>
                  <a:gd name="connsiteY1" fmla="*/ 0 h 10382250"/>
                  <a:gd name="connsiteX2" fmla="*/ 9095322 w 9095322"/>
                  <a:gd name="connsiteY2" fmla="*/ 10382250 h 10382250"/>
                  <a:gd name="connsiteX3" fmla="*/ 0 w 9095322"/>
                  <a:gd name="connsiteY3" fmla="*/ 10382250 h 10382250"/>
                  <a:gd name="connsiteX4" fmla="*/ 0 w 9095322"/>
                  <a:gd name="connsiteY4" fmla="*/ 0 h 10382250"/>
                  <a:gd name="connsiteX0" fmla="*/ 0 w 9095322"/>
                  <a:gd name="connsiteY0" fmla="*/ 0 h 10382250"/>
                  <a:gd name="connsiteX1" fmla="*/ 9095322 w 9095322"/>
                  <a:gd name="connsiteY1" fmla="*/ 0 h 10382250"/>
                  <a:gd name="connsiteX2" fmla="*/ 9093200 w 9095322"/>
                  <a:gd name="connsiteY2" fmla="*/ 7169150 h 10382250"/>
                  <a:gd name="connsiteX3" fmla="*/ 9095322 w 9095322"/>
                  <a:gd name="connsiteY3" fmla="*/ 10382250 h 10382250"/>
                  <a:gd name="connsiteX4" fmla="*/ 0 w 9095322"/>
                  <a:gd name="connsiteY4" fmla="*/ 10382250 h 10382250"/>
                  <a:gd name="connsiteX5" fmla="*/ 0 w 9095322"/>
                  <a:gd name="connsiteY5" fmla="*/ 0 h 10382250"/>
                  <a:gd name="connsiteX0" fmla="*/ 0 w 9095322"/>
                  <a:gd name="connsiteY0" fmla="*/ 0 h 10382250"/>
                  <a:gd name="connsiteX1" fmla="*/ 9095322 w 9095322"/>
                  <a:gd name="connsiteY1" fmla="*/ 0 h 10382250"/>
                  <a:gd name="connsiteX2" fmla="*/ 5549900 w 9095322"/>
                  <a:gd name="connsiteY2" fmla="*/ 7181850 h 10382250"/>
                  <a:gd name="connsiteX3" fmla="*/ 9095322 w 9095322"/>
                  <a:gd name="connsiteY3" fmla="*/ 10382250 h 10382250"/>
                  <a:gd name="connsiteX4" fmla="*/ 0 w 9095322"/>
                  <a:gd name="connsiteY4" fmla="*/ 10382250 h 10382250"/>
                  <a:gd name="connsiteX5" fmla="*/ 0 w 9095322"/>
                  <a:gd name="connsiteY5" fmla="*/ 0 h 10382250"/>
                  <a:gd name="connsiteX0" fmla="*/ 0 w 9247731"/>
                  <a:gd name="connsiteY0" fmla="*/ 0 h 10382250"/>
                  <a:gd name="connsiteX1" fmla="*/ 9095322 w 9247731"/>
                  <a:gd name="connsiteY1" fmla="*/ 0 h 10382250"/>
                  <a:gd name="connsiteX2" fmla="*/ 5689600 w 9247731"/>
                  <a:gd name="connsiteY2" fmla="*/ 6381750 h 10382250"/>
                  <a:gd name="connsiteX3" fmla="*/ 5549900 w 9247731"/>
                  <a:gd name="connsiteY3" fmla="*/ 7181850 h 10382250"/>
                  <a:gd name="connsiteX4" fmla="*/ 9095322 w 9247731"/>
                  <a:gd name="connsiteY4" fmla="*/ 10382250 h 10382250"/>
                  <a:gd name="connsiteX5" fmla="*/ 0 w 9247731"/>
                  <a:gd name="connsiteY5" fmla="*/ 10382250 h 10382250"/>
                  <a:gd name="connsiteX6" fmla="*/ 0 w 9247731"/>
                  <a:gd name="connsiteY6" fmla="*/ 0 h 10382250"/>
                  <a:gd name="connsiteX0" fmla="*/ 0 w 9241483"/>
                  <a:gd name="connsiteY0" fmla="*/ 0 h 10382250"/>
                  <a:gd name="connsiteX1" fmla="*/ 9095322 w 9241483"/>
                  <a:gd name="connsiteY1" fmla="*/ 0 h 10382250"/>
                  <a:gd name="connsiteX2" fmla="*/ 5499100 w 9241483"/>
                  <a:gd name="connsiteY2" fmla="*/ 6203950 h 10382250"/>
                  <a:gd name="connsiteX3" fmla="*/ 5549900 w 9241483"/>
                  <a:gd name="connsiteY3" fmla="*/ 7181850 h 10382250"/>
                  <a:gd name="connsiteX4" fmla="*/ 9095322 w 9241483"/>
                  <a:gd name="connsiteY4" fmla="*/ 10382250 h 10382250"/>
                  <a:gd name="connsiteX5" fmla="*/ 0 w 9241483"/>
                  <a:gd name="connsiteY5" fmla="*/ 10382250 h 10382250"/>
                  <a:gd name="connsiteX6" fmla="*/ 0 w 9241483"/>
                  <a:gd name="connsiteY6" fmla="*/ 0 h 10382250"/>
                  <a:gd name="connsiteX0" fmla="*/ 0 w 9241483"/>
                  <a:gd name="connsiteY0" fmla="*/ 0 h 10382250"/>
                  <a:gd name="connsiteX1" fmla="*/ 9095322 w 9241483"/>
                  <a:gd name="connsiteY1" fmla="*/ 0 h 10382250"/>
                  <a:gd name="connsiteX2" fmla="*/ 5499100 w 9241483"/>
                  <a:gd name="connsiteY2" fmla="*/ 6203950 h 10382250"/>
                  <a:gd name="connsiteX3" fmla="*/ 5549900 w 9241483"/>
                  <a:gd name="connsiteY3" fmla="*/ 7181850 h 10382250"/>
                  <a:gd name="connsiteX4" fmla="*/ 9095322 w 9241483"/>
                  <a:gd name="connsiteY4" fmla="*/ 10382250 h 10382250"/>
                  <a:gd name="connsiteX5" fmla="*/ 0 w 9241483"/>
                  <a:gd name="connsiteY5" fmla="*/ 10382250 h 10382250"/>
                  <a:gd name="connsiteX6" fmla="*/ 0 w 9241483"/>
                  <a:gd name="connsiteY6" fmla="*/ 0 h 10382250"/>
                  <a:gd name="connsiteX0" fmla="*/ 0 w 9243508"/>
                  <a:gd name="connsiteY0" fmla="*/ 0 h 10382250"/>
                  <a:gd name="connsiteX1" fmla="*/ 9095322 w 9243508"/>
                  <a:gd name="connsiteY1" fmla="*/ 0 h 10382250"/>
                  <a:gd name="connsiteX2" fmla="*/ 5562600 w 9243508"/>
                  <a:gd name="connsiteY2" fmla="*/ 6153150 h 10382250"/>
                  <a:gd name="connsiteX3" fmla="*/ 5549900 w 9243508"/>
                  <a:gd name="connsiteY3" fmla="*/ 7181850 h 10382250"/>
                  <a:gd name="connsiteX4" fmla="*/ 9095322 w 9243508"/>
                  <a:gd name="connsiteY4" fmla="*/ 10382250 h 10382250"/>
                  <a:gd name="connsiteX5" fmla="*/ 0 w 9243508"/>
                  <a:gd name="connsiteY5" fmla="*/ 10382250 h 10382250"/>
                  <a:gd name="connsiteX6" fmla="*/ 0 w 9243508"/>
                  <a:gd name="connsiteY6" fmla="*/ 0 h 10382250"/>
                  <a:gd name="connsiteX0" fmla="*/ 0 w 9243508"/>
                  <a:gd name="connsiteY0" fmla="*/ 0 h 10382250"/>
                  <a:gd name="connsiteX1" fmla="*/ 9095322 w 9243508"/>
                  <a:gd name="connsiteY1" fmla="*/ 0 h 10382250"/>
                  <a:gd name="connsiteX2" fmla="*/ 5562600 w 9243508"/>
                  <a:gd name="connsiteY2" fmla="*/ 6153150 h 10382250"/>
                  <a:gd name="connsiteX3" fmla="*/ 5562600 w 9243508"/>
                  <a:gd name="connsiteY3" fmla="*/ 7156450 h 10382250"/>
                  <a:gd name="connsiteX4" fmla="*/ 9095322 w 9243508"/>
                  <a:gd name="connsiteY4" fmla="*/ 10382250 h 10382250"/>
                  <a:gd name="connsiteX5" fmla="*/ 0 w 9243508"/>
                  <a:gd name="connsiteY5" fmla="*/ 10382250 h 10382250"/>
                  <a:gd name="connsiteX6" fmla="*/ 0 w 9243508"/>
                  <a:gd name="connsiteY6" fmla="*/ 0 h 10382250"/>
                  <a:gd name="connsiteX0" fmla="*/ 0 w 9243508"/>
                  <a:gd name="connsiteY0" fmla="*/ 0 h 10382250"/>
                  <a:gd name="connsiteX1" fmla="*/ 9095322 w 9243508"/>
                  <a:gd name="connsiteY1" fmla="*/ 0 h 10382250"/>
                  <a:gd name="connsiteX2" fmla="*/ 5562600 w 9243508"/>
                  <a:gd name="connsiteY2" fmla="*/ 6153150 h 10382250"/>
                  <a:gd name="connsiteX3" fmla="*/ 5562600 w 9243508"/>
                  <a:gd name="connsiteY3" fmla="*/ 7156450 h 10382250"/>
                  <a:gd name="connsiteX4" fmla="*/ 9095322 w 9243508"/>
                  <a:gd name="connsiteY4" fmla="*/ 10382250 h 10382250"/>
                  <a:gd name="connsiteX5" fmla="*/ 0 w 9243508"/>
                  <a:gd name="connsiteY5" fmla="*/ 10382250 h 10382250"/>
                  <a:gd name="connsiteX6" fmla="*/ 0 w 9243508"/>
                  <a:gd name="connsiteY6" fmla="*/ 0 h 10382250"/>
                  <a:gd name="connsiteX0" fmla="*/ 0 w 9243508"/>
                  <a:gd name="connsiteY0" fmla="*/ 0 h 10382250"/>
                  <a:gd name="connsiteX1" fmla="*/ 9095322 w 9243508"/>
                  <a:gd name="connsiteY1" fmla="*/ 0 h 10382250"/>
                  <a:gd name="connsiteX2" fmla="*/ 5562600 w 9243508"/>
                  <a:gd name="connsiteY2" fmla="*/ 6153150 h 10382250"/>
                  <a:gd name="connsiteX3" fmla="*/ 5562600 w 9243508"/>
                  <a:gd name="connsiteY3" fmla="*/ 7156450 h 10382250"/>
                  <a:gd name="connsiteX4" fmla="*/ 9095322 w 9243508"/>
                  <a:gd name="connsiteY4" fmla="*/ 10382250 h 10382250"/>
                  <a:gd name="connsiteX5" fmla="*/ 0 w 9243508"/>
                  <a:gd name="connsiteY5" fmla="*/ 10382250 h 10382250"/>
                  <a:gd name="connsiteX6" fmla="*/ 0 w 9243508"/>
                  <a:gd name="connsiteY6" fmla="*/ 0 h 10382250"/>
                  <a:gd name="connsiteX0" fmla="*/ 0 w 9243508"/>
                  <a:gd name="connsiteY0" fmla="*/ 0 h 10382250"/>
                  <a:gd name="connsiteX1" fmla="*/ 9095322 w 9243508"/>
                  <a:gd name="connsiteY1" fmla="*/ 0 h 10382250"/>
                  <a:gd name="connsiteX2" fmla="*/ 5562600 w 9243508"/>
                  <a:gd name="connsiteY2" fmla="*/ 6153150 h 10382250"/>
                  <a:gd name="connsiteX3" fmla="*/ 5562600 w 9243508"/>
                  <a:gd name="connsiteY3" fmla="*/ 7156450 h 10382250"/>
                  <a:gd name="connsiteX4" fmla="*/ 9095322 w 9243508"/>
                  <a:gd name="connsiteY4" fmla="*/ 10382250 h 10382250"/>
                  <a:gd name="connsiteX5" fmla="*/ 0 w 9243508"/>
                  <a:gd name="connsiteY5" fmla="*/ 10382250 h 10382250"/>
                  <a:gd name="connsiteX6" fmla="*/ 0 w 9243508"/>
                  <a:gd name="connsiteY6" fmla="*/ 0 h 10382250"/>
                  <a:gd name="connsiteX0" fmla="*/ 1 w 9243509"/>
                  <a:gd name="connsiteY0" fmla="*/ 0 h 10382250"/>
                  <a:gd name="connsiteX1" fmla="*/ 9095323 w 9243509"/>
                  <a:gd name="connsiteY1" fmla="*/ 0 h 10382250"/>
                  <a:gd name="connsiteX2" fmla="*/ 5562601 w 9243509"/>
                  <a:gd name="connsiteY2" fmla="*/ 6153150 h 10382250"/>
                  <a:gd name="connsiteX3" fmla="*/ 5562601 w 9243509"/>
                  <a:gd name="connsiteY3" fmla="*/ 7156450 h 10382250"/>
                  <a:gd name="connsiteX4" fmla="*/ 9095323 w 9243509"/>
                  <a:gd name="connsiteY4" fmla="*/ 10382250 h 10382250"/>
                  <a:gd name="connsiteX5" fmla="*/ 1 w 9243509"/>
                  <a:gd name="connsiteY5" fmla="*/ 10382250 h 10382250"/>
                  <a:gd name="connsiteX6" fmla="*/ 0 w 9243509"/>
                  <a:gd name="connsiteY6" fmla="*/ 7664450 h 10382250"/>
                  <a:gd name="connsiteX7" fmla="*/ 1 w 9243509"/>
                  <a:gd name="connsiteY7" fmla="*/ 0 h 10382250"/>
                  <a:gd name="connsiteX0" fmla="*/ 0 w 9243508"/>
                  <a:gd name="connsiteY0" fmla="*/ 0 h 10382250"/>
                  <a:gd name="connsiteX1" fmla="*/ 9095322 w 9243508"/>
                  <a:gd name="connsiteY1" fmla="*/ 0 h 10382250"/>
                  <a:gd name="connsiteX2" fmla="*/ 5562600 w 9243508"/>
                  <a:gd name="connsiteY2" fmla="*/ 6153150 h 10382250"/>
                  <a:gd name="connsiteX3" fmla="*/ 5562600 w 9243508"/>
                  <a:gd name="connsiteY3" fmla="*/ 7156450 h 10382250"/>
                  <a:gd name="connsiteX4" fmla="*/ 9095322 w 9243508"/>
                  <a:gd name="connsiteY4" fmla="*/ 10382250 h 10382250"/>
                  <a:gd name="connsiteX5" fmla="*/ 0 w 9243508"/>
                  <a:gd name="connsiteY5" fmla="*/ 10382250 h 10382250"/>
                  <a:gd name="connsiteX6" fmla="*/ 3454399 w 9243508"/>
                  <a:gd name="connsiteY6" fmla="*/ 7143750 h 10382250"/>
                  <a:gd name="connsiteX7" fmla="*/ 0 w 9243508"/>
                  <a:gd name="connsiteY7" fmla="*/ 0 h 10382250"/>
                  <a:gd name="connsiteX0" fmla="*/ 160158 w 9403666"/>
                  <a:gd name="connsiteY0" fmla="*/ 0 h 10382250"/>
                  <a:gd name="connsiteX1" fmla="*/ 9255480 w 9403666"/>
                  <a:gd name="connsiteY1" fmla="*/ 0 h 10382250"/>
                  <a:gd name="connsiteX2" fmla="*/ 5722758 w 9403666"/>
                  <a:gd name="connsiteY2" fmla="*/ 6153150 h 10382250"/>
                  <a:gd name="connsiteX3" fmla="*/ 5722758 w 9403666"/>
                  <a:gd name="connsiteY3" fmla="*/ 7156450 h 10382250"/>
                  <a:gd name="connsiteX4" fmla="*/ 9255480 w 9403666"/>
                  <a:gd name="connsiteY4" fmla="*/ 10382250 h 10382250"/>
                  <a:gd name="connsiteX5" fmla="*/ 160158 w 9403666"/>
                  <a:gd name="connsiteY5" fmla="*/ 10382250 h 10382250"/>
                  <a:gd name="connsiteX6" fmla="*/ 3614557 w 9403666"/>
                  <a:gd name="connsiteY6" fmla="*/ 7143750 h 10382250"/>
                  <a:gd name="connsiteX7" fmla="*/ 3462157 w 9403666"/>
                  <a:gd name="connsiteY7" fmla="*/ 6229350 h 10382250"/>
                  <a:gd name="connsiteX8" fmla="*/ 160158 w 9403666"/>
                  <a:gd name="connsiteY8" fmla="*/ 0 h 10382250"/>
                  <a:gd name="connsiteX0" fmla="*/ 160158 w 9403666"/>
                  <a:gd name="connsiteY0" fmla="*/ 0 h 10382250"/>
                  <a:gd name="connsiteX1" fmla="*/ 9255480 w 9403666"/>
                  <a:gd name="connsiteY1" fmla="*/ 0 h 10382250"/>
                  <a:gd name="connsiteX2" fmla="*/ 5722758 w 9403666"/>
                  <a:gd name="connsiteY2" fmla="*/ 6153150 h 10382250"/>
                  <a:gd name="connsiteX3" fmla="*/ 5722758 w 9403666"/>
                  <a:gd name="connsiteY3" fmla="*/ 7156450 h 10382250"/>
                  <a:gd name="connsiteX4" fmla="*/ 9255480 w 9403666"/>
                  <a:gd name="connsiteY4" fmla="*/ 10382250 h 10382250"/>
                  <a:gd name="connsiteX5" fmla="*/ 160158 w 9403666"/>
                  <a:gd name="connsiteY5" fmla="*/ 10382250 h 10382250"/>
                  <a:gd name="connsiteX6" fmla="*/ 3614557 w 9403666"/>
                  <a:gd name="connsiteY6" fmla="*/ 7143750 h 10382250"/>
                  <a:gd name="connsiteX7" fmla="*/ 3462157 w 9403666"/>
                  <a:gd name="connsiteY7" fmla="*/ 6229350 h 10382250"/>
                  <a:gd name="connsiteX8" fmla="*/ 160158 w 9403666"/>
                  <a:gd name="connsiteY8" fmla="*/ 0 h 10382250"/>
                  <a:gd name="connsiteX0" fmla="*/ 155665 w 9399173"/>
                  <a:gd name="connsiteY0" fmla="*/ 0 h 10382250"/>
                  <a:gd name="connsiteX1" fmla="*/ 9250987 w 9399173"/>
                  <a:gd name="connsiteY1" fmla="*/ 0 h 10382250"/>
                  <a:gd name="connsiteX2" fmla="*/ 5718265 w 9399173"/>
                  <a:gd name="connsiteY2" fmla="*/ 6153150 h 10382250"/>
                  <a:gd name="connsiteX3" fmla="*/ 5718265 w 9399173"/>
                  <a:gd name="connsiteY3" fmla="*/ 7156450 h 10382250"/>
                  <a:gd name="connsiteX4" fmla="*/ 9250987 w 9399173"/>
                  <a:gd name="connsiteY4" fmla="*/ 10382250 h 10382250"/>
                  <a:gd name="connsiteX5" fmla="*/ 155665 w 9399173"/>
                  <a:gd name="connsiteY5" fmla="*/ 10382250 h 10382250"/>
                  <a:gd name="connsiteX6" fmla="*/ 3610064 w 9399173"/>
                  <a:gd name="connsiteY6" fmla="*/ 7143750 h 10382250"/>
                  <a:gd name="connsiteX7" fmla="*/ 3584664 w 9399173"/>
                  <a:gd name="connsiteY7" fmla="*/ 6165850 h 10382250"/>
                  <a:gd name="connsiteX8" fmla="*/ 155665 w 9399173"/>
                  <a:gd name="connsiteY8" fmla="*/ 0 h 10382250"/>
                  <a:gd name="connsiteX0" fmla="*/ 155229 w 9398737"/>
                  <a:gd name="connsiteY0" fmla="*/ 0 h 10382250"/>
                  <a:gd name="connsiteX1" fmla="*/ 9250551 w 9398737"/>
                  <a:gd name="connsiteY1" fmla="*/ 0 h 10382250"/>
                  <a:gd name="connsiteX2" fmla="*/ 5717829 w 9398737"/>
                  <a:gd name="connsiteY2" fmla="*/ 6153150 h 10382250"/>
                  <a:gd name="connsiteX3" fmla="*/ 5717829 w 9398737"/>
                  <a:gd name="connsiteY3" fmla="*/ 7156450 h 10382250"/>
                  <a:gd name="connsiteX4" fmla="*/ 9250551 w 9398737"/>
                  <a:gd name="connsiteY4" fmla="*/ 10382250 h 10382250"/>
                  <a:gd name="connsiteX5" fmla="*/ 155229 w 9398737"/>
                  <a:gd name="connsiteY5" fmla="*/ 10382250 h 10382250"/>
                  <a:gd name="connsiteX6" fmla="*/ 3609628 w 9398737"/>
                  <a:gd name="connsiteY6" fmla="*/ 7143750 h 10382250"/>
                  <a:gd name="connsiteX7" fmla="*/ 3596928 w 9398737"/>
                  <a:gd name="connsiteY7" fmla="*/ 6165850 h 10382250"/>
                  <a:gd name="connsiteX8" fmla="*/ 155229 w 9398737"/>
                  <a:gd name="connsiteY8" fmla="*/ 0 h 10382250"/>
                  <a:gd name="connsiteX0" fmla="*/ 155229 w 9398737"/>
                  <a:gd name="connsiteY0" fmla="*/ 0 h 10382250"/>
                  <a:gd name="connsiteX1" fmla="*/ 9250551 w 9398737"/>
                  <a:gd name="connsiteY1" fmla="*/ 0 h 10382250"/>
                  <a:gd name="connsiteX2" fmla="*/ 5717829 w 9398737"/>
                  <a:gd name="connsiteY2" fmla="*/ 6153150 h 10382250"/>
                  <a:gd name="connsiteX3" fmla="*/ 5717829 w 9398737"/>
                  <a:gd name="connsiteY3" fmla="*/ 7156450 h 10382250"/>
                  <a:gd name="connsiteX4" fmla="*/ 9250551 w 9398737"/>
                  <a:gd name="connsiteY4" fmla="*/ 10382250 h 10382250"/>
                  <a:gd name="connsiteX5" fmla="*/ 155229 w 9398737"/>
                  <a:gd name="connsiteY5" fmla="*/ 10382250 h 10382250"/>
                  <a:gd name="connsiteX6" fmla="*/ 3609628 w 9398737"/>
                  <a:gd name="connsiteY6" fmla="*/ 7143750 h 10382250"/>
                  <a:gd name="connsiteX7" fmla="*/ 3596928 w 9398737"/>
                  <a:gd name="connsiteY7" fmla="*/ 6165850 h 10382250"/>
                  <a:gd name="connsiteX8" fmla="*/ 155229 w 9398737"/>
                  <a:gd name="connsiteY8" fmla="*/ 0 h 10382250"/>
                  <a:gd name="connsiteX0" fmla="*/ 155229 w 9398737"/>
                  <a:gd name="connsiteY0" fmla="*/ 0 h 10382250"/>
                  <a:gd name="connsiteX1" fmla="*/ 9250551 w 9398737"/>
                  <a:gd name="connsiteY1" fmla="*/ 0 h 10382250"/>
                  <a:gd name="connsiteX2" fmla="*/ 5717829 w 9398737"/>
                  <a:gd name="connsiteY2" fmla="*/ 6153150 h 10382250"/>
                  <a:gd name="connsiteX3" fmla="*/ 5717829 w 9398737"/>
                  <a:gd name="connsiteY3" fmla="*/ 7156450 h 10382250"/>
                  <a:gd name="connsiteX4" fmla="*/ 9250551 w 9398737"/>
                  <a:gd name="connsiteY4" fmla="*/ 10382250 h 10382250"/>
                  <a:gd name="connsiteX5" fmla="*/ 155229 w 9398737"/>
                  <a:gd name="connsiteY5" fmla="*/ 10382250 h 10382250"/>
                  <a:gd name="connsiteX6" fmla="*/ 3609628 w 9398737"/>
                  <a:gd name="connsiteY6" fmla="*/ 7143750 h 10382250"/>
                  <a:gd name="connsiteX7" fmla="*/ 3596928 w 9398737"/>
                  <a:gd name="connsiteY7" fmla="*/ 6165850 h 10382250"/>
                  <a:gd name="connsiteX8" fmla="*/ 155229 w 9398737"/>
                  <a:gd name="connsiteY8" fmla="*/ 0 h 10382250"/>
                  <a:gd name="connsiteX0" fmla="*/ 155229 w 9398737"/>
                  <a:gd name="connsiteY0" fmla="*/ 0 h 10382250"/>
                  <a:gd name="connsiteX1" fmla="*/ 9250551 w 9398737"/>
                  <a:gd name="connsiteY1" fmla="*/ 0 h 10382250"/>
                  <a:gd name="connsiteX2" fmla="*/ 5717829 w 9398737"/>
                  <a:gd name="connsiteY2" fmla="*/ 6153150 h 10382250"/>
                  <a:gd name="connsiteX3" fmla="*/ 5717829 w 9398737"/>
                  <a:gd name="connsiteY3" fmla="*/ 7156450 h 10382250"/>
                  <a:gd name="connsiteX4" fmla="*/ 9250551 w 9398737"/>
                  <a:gd name="connsiteY4" fmla="*/ 10382250 h 10382250"/>
                  <a:gd name="connsiteX5" fmla="*/ 155229 w 9398737"/>
                  <a:gd name="connsiteY5" fmla="*/ 10382250 h 10382250"/>
                  <a:gd name="connsiteX6" fmla="*/ 3609628 w 9398737"/>
                  <a:gd name="connsiteY6" fmla="*/ 7143750 h 10382250"/>
                  <a:gd name="connsiteX7" fmla="*/ 3596928 w 9398737"/>
                  <a:gd name="connsiteY7" fmla="*/ 6165850 h 10382250"/>
                  <a:gd name="connsiteX8" fmla="*/ 155229 w 9398737"/>
                  <a:gd name="connsiteY8" fmla="*/ 0 h 10382250"/>
                  <a:gd name="connsiteX0" fmla="*/ 212958 w 9456466"/>
                  <a:gd name="connsiteY0" fmla="*/ 0 h 10382250"/>
                  <a:gd name="connsiteX1" fmla="*/ 9308280 w 9456466"/>
                  <a:gd name="connsiteY1" fmla="*/ 0 h 10382250"/>
                  <a:gd name="connsiteX2" fmla="*/ 5775558 w 9456466"/>
                  <a:gd name="connsiteY2" fmla="*/ 6153150 h 10382250"/>
                  <a:gd name="connsiteX3" fmla="*/ 5775558 w 9456466"/>
                  <a:gd name="connsiteY3" fmla="*/ 7156450 h 10382250"/>
                  <a:gd name="connsiteX4" fmla="*/ 9308280 w 9456466"/>
                  <a:gd name="connsiteY4" fmla="*/ 10382250 h 10382250"/>
                  <a:gd name="connsiteX5" fmla="*/ 212958 w 9456466"/>
                  <a:gd name="connsiteY5" fmla="*/ 10382250 h 10382250"/>
                  <a:gd name="connsiteX6" fmla="*/ 3667357 w 9456466"/>
                  <a:gd name="connsiteY6" fmla="*/ 7143750 h 10382250"/>
                  <a:gd name="connsiteX7" fmla="*/ 3654657 w 9456466"/>
                  <a:gd name="connsiteY7" fmla="*/ 6165850 h 10382250"/>
                  <a:gd name="connsiteX8" fmla="*/ 2943457 w 9456466"/>
                  <a:gd name="connsiteY8" fmla="*/ 5099050 h 10382250"/>
                  <a:gd name="connsiteX9" fmla="*/ 212958 w 9456466"/>
                  <a:gd name="connsiteY9" fmla="*/ 0 h 10382250"/>
                  <a:gd name="connsiteX0" fmla="*/ 212958 w 9456466"/>
                  <a:gd name="connsiteY0" fmla="*/ 0 h 10382250"/>
                  <a:gd name="connsiteX1" fmla="*/ 9308280 w 9456466"/>
                  <a:gd name="connsiteY1" fmla="*/ 0 h 10382250"/>
                  <a:gd name="connsiteX2" fmla="*/ 5775558 w 9456466"/>
                  <a:gd name="connsiteY2" fmla="*/ 6153150 h 10382250"/>
                  <a:gd name="connsiteX3" fmla="*/ 5775558 w 9456466"/>
                  <a:gd name="connsiteY3" fmla="*/ 7156450 h 10382250"/>
                  <a:gd name="connsiteX4" fmla="*/ 9308280 w 9456466"/>
                  <a:gd name="connsiteY4" fmla="*/ 10382250 h 10382250"/>
                  <a:gd name="connsiteX5" fmla="*/ 212958 w 9456466"/>
                  <a:gd name="connsiteY5" fmla="*/ 10382250 h 10382250"/>
                  <a:gd name="connsiteX6" fmla="*/ 3667357 w 9456466"/>
                  <a:gd name="connsiteY6" fmla="*/ 7143750 h 10382250"/>
                  <a:gd name="connsiteX7" fmla="*/ 3654657 w 9456466"/>
                  <a:gd name="connsiteY7" fmla="*/ 6165850 h 10382250"/>
                  <a:gd name="connsiteX8" fmla="*/ 2943457 w 9456466"/>
                  <a:gd name="connsiteY8" fmla="*/ 5048250 h 10382250"/>
                  <a:gd name="connsiteX9" fmla="*/ 212958 w 9456466"/>
                  <a:gd name="connsiteY9" fmla="*/ 0 h 10382250"/>
                  <a:gd name="connsiteX0" fmla="*/ 316082 w 9559590"/>
                  <a:gd name="connsiteY0" fmla="*/ 0 h 10382250"/>
                  <a:gd name="connsiteX1" fmla="*/ 9411404 w 9559590"/>
                  <a:gd name="connsiteY1" fmla="*/ 0 h 10382250"/>
                  <a:gd name="connsiteX2" fmla="*/ 5878682 w 9559590"/>
                  <a:gd name="connsiteY2" fmla="*/ 6153150 h 10382250"/>
                  <a:gd name="connsiteX3" fmla="*/ 5878682 w 9559590"/>
                  <a:gd name="connsiteY3" fmla="*/ 7156450 h 10382250"/>
                  <a:gd name="connsiteX4" fmla="*/ 9411404 w 9559590"/>
                  <a:gd name="connsiteY4" fmla="*/ 10382250 h 10382250"/>
                  <a:gd name="connsiteX5" fmla="*/ 316082 w 9559590"/>
                  <a:gd name="connsiteY5" fmla="*/ 10382250 h 10382250"/>
                  <a:gd name="connsiteX6" fmla="*/ 3770481 w 9559590"/>
                  <a:gd name="connsiteY6" fmla="*/ 7143750 h 10382250"/>
                  <a:gd name="connsiteX7" fmla="*/ 3757781 w 9559590"/>
                  <a:gd name="connsiteY7" fmla="*/ 6165850 h 10382250"/>
                  <a:gd name="connsiteX8" fmla="*/ 3046581 w 9559590"/>
                  <a:gd name="connsiteY8" fmla="*/ 5048250 h 10382250"/>
                  <a:gd name="connsiteX9" fmla="*/ 2170281 w 9559590"/>
                  <a:gd name="connsiteY9" fmla="*/ 3892550 h 10382250"/>
                  <a:gd name="connsiteX10" fmla="*/ 316082 w 9559590"/>
                  <a:gd name="connsiteY10" fmla="*/ 0 h 10382250"/>
                  <a:gd name="connsiteX0" fmla="*/ 270042 w 9513550"/>
                  <a:gd name="connsiteY0" fmla="*/ 0 h 10382250"/>
                  <a:gd name="connsiteX1" fmla="*/ 9365364 w 9513550"/>
                  <a:gd name="connsiteY1" fmla="*/ 0 h 10382250"/>
                  <a:gd name="connsiteX2" fmla="*/ 5832642 w 9513550"/>
                  <a:gd name="connsiteY2" fmla="*/ 6153150 h 10382250"/>
                  <a:gd name="connsiteX3" fmla="*/ 5832642 w 9513550"/>
                  <a:gd name="connsiteY3" fmla="*/ 7156450 h 10382250"/>
                  <a:gd name="connsiteX4" fmla="*/ 9365364 w 9513550"/>
                  <a:gd name="connsiteY4" fmla="*/ 10382250 h 10382250"/>
                  <a:gd name="connsiteX5" fmla="*/ 270042 w 9513550"/>
                  <a:gd name="connsiteY5" fmla="*/ 10382250 h 10382250"/>
                  <a:gd name="connsiteX6" fmla="*/ 3724441 w 9513550"/>
                  <a:gd name="connsiteY6" fmla="*/ 7143750 h 10382250"/>
                  <a:gd name="connsiteX7" fmla="*/ 3711741 w 9513550"/>
                  <a:gd name="connsiteY7" fmla="*/ 6165850 h 10382250"/>
                  <a:gd name="connsiteX8" fmla="*/ 3000541 w 9513550"/>
                  <a:gd name="connsiteY8" fmla="*/ 5048250 h 10382250"/>
                  <a:gd name="connsiteX9" fmla="*/ 2721141 w 9513550"/>
                  <a:gd name="connsiteY9" fmla="*/ 3511550 h 10382250"/>
                  <a:gd name="connsiteX10" fmla="*/ 270042 w 9513550"/>
                  <a:gd name="connsiteY10" fmla="*/ 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0700 h 10382250"/>
                  <a:gd name="connsiteX1" fmla="*/ 9095644 w 9243830"/>
                  <a:gd name="connsiteY1" fmla="*/ 0 h 10382250"/>
                  <a:gd name="connsiteX2" fmla="*/ 5562922 w 9243830"/>
                  <a:gd name="connsiteY2" fmla="*/ 6153150 h 10382250"/>
                  <a:gd name="connsiteX3" fmla="*/ 5562922 w 9243830"/>
                  <a:gd name="connsiteY3" fmla="*/ 7156450 h 10382250"/>
                  <a:gd name="connsiteX4" fmla="*/ 9095644 w 9243830"/>
                  <a:gd name="connsiteY4" fmla="*/ 10382250 h 10382250"/>
                  <a:gd name="connsiteX5" fmla="*/ 322 w 9243830"/>
                  <a:gd name="connsiteY5" fmla="*/ 10382250 h 10382250"/>
                  <a:gd name="connsiteX6" fmla="*/ 3454721 w 9243830"/>
                  <a:gd name="connsiteY6" fmla="*/ 7143750 h 10382250"/>
                  <a:gd name="connsiteX7" fmla="*/ 3442021 w 9243830"/>
                  <a:gd name="connsiteY7" fmla="*/ 6165850 h 10382250"/>
                  <a:gd name="connsiteX8" fmla="*/ 2730821 w 9243830"/>
                  <a:gd name="connsiteY8" fmla="*/ 5048250 h 10382250"/>
                  <a:gd name="connsiteX9" fmla="*/ 2451421 w 9243830"/>
                  <a:gd name="connsiteY9" fmla="*/ 3511550 h 10382250"/>
                  <a:gd name="connsiteX10" fmla="*/ 5664522 w 9243830"/>
                  <a:gd name="connsiteY10" fmla="*/ 520700 h 10382250"/>
                  <a:gd name="connsiteX0" fmla="*/ 5664522 w 9243830"/>
                  <a:gd name="connsiteY0" fmla="*/ 526946 h 10388496"/>
                  <a:gd name="connsiteX1" fmla="*/ 9095644 w 9243830"/>
                  <a:gd name="connsiteY1" fmla="*/ 6246 h 10388496"/>
                  <a:gd name="connsiteX2" fmla="*/ 5562922 w 9243830"/>
                  <a:gd name="connsiteY2" fmla="*/ 6159396 h 10388496"/>
                  <a:gd name="connsiteX3" fmla="*/ 5562922 w 9243830"/>
                  <a:gd name="connsiteY3" fmla="*/ 7162696 h 10388496"/>
                  <a:gd name="connsiteX4" fmla="*/ 9095644 w 9243830"/>
                  <a:gd name="connsiteY4" fmla="*/ 10388496 h 10388496"/>
                  <a:gd name="connsiteX5" fmla="*/ 322 w 9243830"/>
                  <a:gd name="connsiteY5" fmla="*/ 10388496 h 10388496"/>
                  <a:gd name="connsiteX6" fmla="*/ 3454721 w 9243830"/>
                  <a:gd name="connsiteY6" fmla="*/ 7149996 h 10388496"/>
                  <a:gd name="connsiteX7" fmla="*/ 3442021 w 9243830"/>
                  <a:gd name="connsiteY7" fmla="*/ 6172096 h 10388496"/>
                  <a:gd name="connsiteX8" fmla="*/ 2730821 w 9243830"/>
                  <a:gd name="connsiteY8" fmla="*/ 5054496 h 10388496"/>
                  <a:gd name="connsiteX9" fmla="*/ 2451421 w 9243830"/>
                  <a:gd name="connsiteY9" fmla="*/ 3517796 h 10388496"/>
                  <a:gd name="connsiteX10" fmla="*/ 5664522 w 9243830"/>
                  <a:gd name="connsiteY10" fmla="*/ 526946 h 10388496"/>
                  <a:gd name="connsiteX0" fmla="*/ 5664522 w 9243830"/>
                  <a:gd name="connsiteY0" fmla="*/ 526946 h 10388496"/>
                  <a:gd name="connsiteX1" fmla="*/ 9095644 w 9243830"/>
                  <a:gd name="connsiteY1" fmla="*/ 6246 h 10388496"/>
                  <a:gd name="connsiteX2" fmla="*/ 5562922 w 9243830"/>
                  <a:gd name="connsiteY2" fmla="*/ 6159396 h 10388496"/>
                  <a:gd name="connsiteX3" fmla="*/ 5562922 w 9243830"/>
                  <a:gd name="connsiteY3" fmla="*/ 7162696 h 10388496"/>
                  <a:gd name="connsiteX4" fmla="*/ 9095644 w 9243830"/>
                  <a:gd name="connsiteY4" fmla="*/ 10388496 h 10388496"/>
                  <a:gd name="connsiteX5" fmla="*/ 322 w 9243830"/>
                  <a:gd name="connsiteY5" fmla="*/ 10388496 h 10388496"/>
                  <a:gd name="connsiteX6" fmla="*/ 3454721 w 9243830"/>
                  <a:gd name="connsiteY6" fmla="*/ 7149996 h 10388496"/>
                  <a:gd name="connsiteX7" fmla="*/ 3442021 w 9243830"/>
                  <a:gd name="connsiteY7" fmla="*/ 6172096 h 10388496"/>
                  <a:gd name="connsiteX8" fmla="*/ 2730821 w 9243830"/>
                  <a:gd name="connsiteY8" fmla="*/ 5054496 h 10388496"/>
                  <a:gd name="connsiteX9" fmla="*/ 2451421 w 9243830"/>
                  <a:gd name="connsiteY9" fmla="*/ 3517796 h 10388496"/>
                  <a:gd name="connsiteX10" fmla="*/ 5664522 w 9243830"/>
                  <a:gd name="connsiteY10" fmla="*/ 526946 h 10388496"/>
                  <a:gd name="connsiteX0" fmla="*/ 5664522 w 9099809"/>
                  <a:gd name="connsiteY0" fmla="*/ 526946 h 10388496"/>
                  <a:gd name="connsiteX1" fmla="*/ 9095644 w 9099809"/>
                  <a:gd name="connsiteY1" fmla="*/ 6246 h 10388496"/>
                  <a:gd name="connsiteX2" fmla="*/ 6350321 w 9099809"/>
                  <a:gd name="connsiteY2" fmla="*/ 4990996 h 10388496"/>
                  <a:gd name="connsiteX3" fmla="*/ 5562922 w 9099809"/>
                  <a:gd name="connsiteY3" fmla="*/ 6159396 h 10388496"/>
                  <a:gd name="connsiteX4" fmla="*/ 5562922 w 9099809"/>
                  <a:gd name="connsiteY4" fmla="*/ 7162696 h 10388496"/>
                  <a:gd name="connsiteX5" fmla="*/ 9095644 w 9099809"/>
                  <a:gd name="connsiteY5" fmla="*/ 10388496 h 10388496"/>
                  <a:gd name="connsiteX6" fmla="*/ 322 w 9099809"/>
                  <a:gd name="connsiteY6" fmla="*/ 10388496 h 10388496"/>
                  <a:gd name="connsiteX7" fmla="*/ 3454721 w 9099809"/>
                  <a:gd name="connsiteY7" fmla="*/ 7149996 h 10388496"/>
                  <a:gd name="connsiteX8" fmla="*/ 3442021 w 9099809"/>
                  <a:gd name="connsiteY8" fmla="*/ 6172096 h 10388496"/>
                  <a:gd name="connsiteX9" fmla="*/ 2730821 w 9099809"/>
                  <a:gd name="connsiteY9" fmla="*/ 5054496 h 10388496"/>
                  <a:gd name="connsiteX10" fmla="*/ 2451421 w 9099809"/>
                  <a:gd name="connsiteY10" fmla="*/ 3517796 h 10388496"/>
                  <a:gd name="connsiteX11" fmla="*/ 5664522 w 9099809"/>
                  <a:gd name="connsiteY11" fmla="*/ 526946 h 10388496"/>
                  <a:gd name="connsiteX0" fmla="*/ 5664522 w 9099809"/>
                  <a:gd name="connsiteY0" fmla="*/ 526946 h 10388496"/>
                  <a:gd name="connsiteX1" fmla="*/ 9095644 w 9099809"/>
                  <a:gd name="connsiteY1" fmla="*/ 6246 h 10388496"/>
                  <a:gd name="connsiteX2" fmla="*/ 6350321 w 9099809"/>
                  <a:gd name="connsiteY2" fmla="*/ 4990996 h 10388496"/>
                  <a:gd name="connsiteX3" fmla="*/ 5562922 w 9099809"/>
                  <a:gd name="connsiteY3" fmla="*/ 6159396 h 10388496"/>
                  <a:gd name="connsiteX4" fmla="*/ 5562922 w 9099809"/>
                  <a:gd name="connsiteY4" fmla="*/ 7162696 h 10388496"/>
                  <a:gd name="connsiteX5" fmla="*/ 9095644 w 9099809"/>
                  <a:gd name="connsiteY5" fmla="*/ 10388496 h 10388496"/>
                  <a:gd name="connsiteX6" fmla="*/ 322 w 9099809"/>
                  <a:gd name="connsiteY6" fmla="*/ 10388496 h 10388496"/>
                  <a:gd name="connsiteX7" fmla="*/ 3454721 w 9099809"/>
                  <a:gd name="connsiteY7" fmla="*/ 7149996 h 10388496"/>
                  <a:gd name="connsiteX8" fmla="*/ 3442021 w 9099809"/>
                  <a:gd name="connsiteY8" fmla="*/ 6172096 h 10388496"/>
                  <a:gd name="connsiteX9" fmla="*/ 2730821 w 9099809"/>
                  <a:gd name="connsiteY9" fmla="*/ 5054496 h 10388496"/>
                  <a:gd name="connsiteX10" fmla="*/ 2451421 w 9099809"/>
                  <a:gd name="connsiteY10" fmla="*/ 3517796 h 10388496"/>
                  <a:gd name="connsiteX11" fmla="*/ 5664522 w 9099809"/>
                  <a:gd name="connsiteY11" fmla="*/ 526946 h 10388496"/>
                  <a:gd name="connsiteX0" fmla="*/ 5664522 w 9099809"/>
                  <a:gd name="connsiteY0" fmla="*/ 526946 h 10388496"/>
                  <a:gd name="connsiteX1" fmla="*/ 9095644 w 9099809"/>
                  <a:gd name="connsiteY1" fmla="*/ 6246 h 10388496"/>
                  <a:gd name="connsiteX2" fmla="*/ 6350321 w 9099809"/>
                  <a:gd name="connsiteY2" fmla="*/ 4990996 h 10388496"/>
                  <a:gd name="connsiteX3" fmla="*/ 5562922 w 9099809"/>
                  <a:gd name="connsiteY3" fmla="*/ 6159396 h 10388496"/>
                  <a:gd name="connsiteX4" fmla="*/ 5562922 w 9099809"/>
                  <a:gd name="connsiteY4" fmla="*/ 7162696 h 10388496"/>
                  <a:gd name="connsiteX5" fmla="*/ 9095644 w 9099809"/>
                  <a:gd name="connsiteY5" fmla="*/ 10388496 h 10388496"/>
                  <a:gd name="connsiteX6" fmla="*/ 322 w 9099809"/>
                  <a:gd name="connsiteY6" fmla="*/ 10388496 h 10388496"/>
                  <a:gd name="connsiteX7" fmla="*/ 3454721 w 9099809"/>
                  <a:gd name="connsiteY7" fmla="*/ 7149996 h 10388496"/>
                  <a:gd name="connsiteX8" fmla="*/ 3442021 w 9099809"/>
                  <a:gd name="connsiteY8" fmla="*/ 6172096 h 10388496"/>
                  <a:gd name="connsiteX9" fmla="*/ 2730821 w 9099809"/>
                  <a:gd name="connsiteY9" fmla="*/ 5054496 h 10388496"/>
                  <a:gd name="connsiteX10" fmla="*/ 2451421 w 9099809"/>
                  <a:gd name="connsiteY10" fmla="*/ 3517796 h 10388496"/>
                  <a:gd name="connsiteX11" fmla="*/ 5664522 w 9099809"/>
                  <a:gd name="connsiteY11" fmla="*/ 526946 h 10388496"/>
                  <a:gd name="connsiteX0" fmla="*/ 5664522 w 9099809"/>
                  <a:gd name="connsiteY0" fmla="*/ 526946 h 10388496"/>
                  <a:gd name="connsiteX1" fmla="*/ 9095644 w 9099809"/>
                  <a:gd name="connsiteY1" fmla="*/ 6246 h 10388496"/>
                  <a:gd name="connsiteX2" fmla="*/ 6350321 w 9099809"/>
                  <a:gd name="connsiteY2" fmla="*/ 4990996 h 10388496"/>
                  <a:gd name="connsiteX3" fmla="*/ 5562922 w 9099809"/>
                  <a:gd name="connsiteY3" fmla="*/ 6159396 h 10388496"/>
                  <a:gd name="connsiteX4" fmla="*/ 5562922 w 9099809"/>
                  <a:gd name="connsiteY4" fmla="*/ 7162696 h 10388496"/>
                  <a:gd name="connsiteX5" fmla="*/ 9095644 w 9099809"/>
                  <a:gd name="connsiteY5" fmla="*/ 10388496 h 10388496"/>
                  <a:gd name="connsiteX6" fmla="*/ 322 w 9099809"/>
                  <a:gd name="connsiteY6" fmla="*/ 10388496 h 10388496"/>
                  <a:gd name="connsiteX7" fmla="*/ 3454721 w 9099809"/>
                  <a:gd name="connsiteY7" fmla="*/ 7149996 h 10388496"/>
                  <a:gd name="connsiteX8" fmla="*/ 3442021 w 9099809"/>
                  <a:gd name="connsiteY8" fmla="*/ 6172096 h 10388496"/>
                  <a:gd name="connsiteX9" fmla="*/ 2730821 w 9099809"/>
                  <a:gd name="connsiteY9" fmla="*/ 5054496 h 10388496"/>
                  <a:gd name="connsiteX10" fmla="*/ 2451421 w 9099809"/>
                  <a:gd name="connsiteY10" fmla="*/ 3517796 h 10388496"/>
                  <a:gd name="connsiteX11" fmla="*/ 5664522 w 9099809"/>
                  <a:gd name="connsiteY11" fmla="*/ 526946 h 10388496"/>
                  <a:gd name="connsiteX0" fmla="*/ 5664522 w 9096932"/>
                  <a:gd name="connsiteY0" fmla="*/ 526946 h 10388496"/>
                  <a:gd name="connsiteX1" fmla="*/ 6568344 w 9096932"/>
                  <a:gd name="connsiteY1" fmla="*/ 3460646 h 10388496"/>
                  <a:gd name="connsiteX2" fmla="*/ 6350321 w 9096932"/>
                  <a:gd name="connsiteY2" fmla="*/ 4990996 h 10388496"/>
                  <a:gd name="connsiteX3" fmla="*/ 5562922 w 9096932"/>
                  <a:gd name="connsiteY3" fmla="*/ 6159396 h 10388496"/>
                  <a:gd name="connsiteX4" fmla="*/ 5562922 w 9096932"/>
                  <a:gd name="connsiteY4" fmla="*/ 7162696 h 10388496"/>
                  <a:gd name="connsiteX5" fmla="*/ 9095644 w 9096932"/>
                  <a:gd name="connsiteY5" fmla="*/ 10388496 h 10388496"/>
                  <a:gd name="connsiteX6" fmla="*/ 322 w 9096932"/>
                  <a:gd name="connsiteY6" fmla="*/ 10388496 h 10388496"/>
                  <a:gd name="connsiteX7" fmla="*/ 3454721 w 9096932"/>
                  <a:gd name="connsiteY7" fmla="*/ 7149996 h 10388496"/>
                  <a:gd name="connsiteX8" fmla="*/ 3442021 w 9096932"/>
                  <a:gd name="connsiteY8" fmla="*/ 6172096 h 10388496"/>
                  <a:gd name="connsiteX9" fmla="*/ 2730821 w 9096932"/>
                  <a:gd name="connsiteY9" fmla="*/ 5054496 h 10388496"/>
                  <a:gd name="connsiteX10" fmla="*/ 2451421 w 9096932"/>
                  <a:gd name="connsiteY10" fmla="*/ 3517796 h 10388496"/>
                  <a:gd name="connsiteX11" fmla="*/ 5664522 w 9096932"/>
                  <a:gd name="connsiteY11" fmla="*/ 526946 h 10388496"/>
                  <a:gd name="connsiteX0" fmla="*/ 5664522 w 9096932"/>
                  <a:gd name="connsiteY0" fmla="*/ 526946 h 10388496"/>
                  <a:gd name="connsiteX1" fmla="*/ 6568344 w 9096932"/>
                  <a:gd name="connsiteY1" fmla="*/ 3460646 h 10388496"/>
                  <a:gd name="connsiteX2" fmla="*/ 6350321 w 9096932"/>
                  <a:gd name="connsiteY2" fmla="*/ 4990996 h 10388496"/>
                  <a:gd name="connsiteX3" fmla="*/ 5562922 w 9096932"/>
                  <a:gd name="connsiteY3" fmla="*/ 6159396 h 10388496"/>
                  <a:gd name="connsiteX4" fmla="*/ 5562922 w 9096932"/>
                  <a:gd name="connsiteY4" fmla="*/ 7162696 h 10388496"/>
                  <a:gd name="connsiteX5" fmla="*/ 9095644 w 9096932"/>
                  <a:gd name="connsiteY5" fmla="*/ 10388496 h 10388496"/>
                  <a:gd name="connsiteX6" fmla="*/ 322 w 9096932"/>
                  <a:gd name="connsiteY6" fmla="*/ 10388496 h 10388496"/>
                  <a:gd name="connsiteX7" fmla="*/ 3454721 w 9096932"/>
                  <a:gd name="connsiteY7" fmla="*/ 7149996 h 10388496"/>
                  <a:gd name="connsiteX8" fmla="*/ 3442021 w 9096932"/>
                  <a:gd name="connsiteY8" fmla="*/ 6172096 h 10388496"/>
                  <a:gd name="connsiteX9" fmla="*/ 2730821 w 9096932"/>
                  <a:gd name="connsiteY9" fmla="*/ 5054496 h 10388496"/>
                  <a:gd name="connsiteX10" fmla="*/ 2451421 w 9096932"/>
                  <a:gd name="connsiteY10" fmla="*/ 3517796 h 10388496"/>
                  <a:gd name="connsiteX11" fmla="*/ 5664522 w 9096932"/>
                  <a:gd name="connsiteY11" fmla="*/ 526946 h 10388496"/>
                  <a:gd name="connsiteX0" fmla="*/ 5664522 w 9096932"/>
                  <a:gd name="connsiteY0" fmla="*/ 526946 h 10388496"/>
                  <a:gd name="connsiteX1" fmla="*/ 6568344 w 9096932"/>
                  <a:gd name="connsiteY1" fmla="*/ 3460646 h 10388496"/>
                  <a:gd name="connsiteX2" fmla="*/ 6350321 w 9096932"/>
                  <a:gd name="connsiteY2" fmla="*/ 4990996 h 10388496"/>
                  <a:gd name="connsiteX3" fmla="*/ 5562922 w 9096932"/>
                  <a:gd name="connsiteY3" fmla="*/ 6159396 h 10388496"/>
                  <a:gd name="connsiteX4" fmla="*/ 5562922 w 9096932"/>
                  <a:gd name="connsiteY4" fmla="*/ 7162696 h 10388496"/>
                  <a:gd name="connsiteX5" fmla="*/ 9095644 w 9096932"/>
                  <a:gd name="connsiteY5" fmla="*/ 10388496 h 10388496"/>
                  <a:gd name="connsiteX6" fmla="*/ 322 w 9096932"/>
                  <a:gd name="connsiteY6" fmla="*/ 10388496 h 10388496"/>
                  <a:gd name="connsiteX7" fmla="*/ 3454721 w 9096932"/>
                  <a:gd name="connsiteY7" fmla="*/ 7149996 h 10388496"/>
                  <a:gd name="connsiteX8" fmla="*/ 3442021 w 9096932"/>
                  <a:gd name="connsiteY8" fmla="*/ 6172096 h 10388496"/>
                  <a:gd name="connsiteX9" fmla="*/ 2730821 w 9096932"/>
                  <a:gd name="connsiteY9" fmla="*/ 5054496 h 10388496"/>
                  <a:gd name="connsiteX10" fmla="*/ 2451421 w 9096932"/>
                  <a:gd name="connsiteY10" fmla="*/ 3517796 h 10388496"/>
                  <a:gd name="connsiteX11" fmla="*/ 5664522 w 9096932"/>
                  <a:gd name="connsiteY11" fmla="*/ 526946 h 10388496"/>
                  <a:gd name="connsiteX0" fmla="*/ 5664522 w 9096932"/>
                  <a:gd name="connsiteY0" fmla="*/ 526946 h 10388496"/>
                  <a:gd name="connsiteX1" fmla="*/ 6568344 w 9096932"/>
                  <a:gd name="connsiteY1" fmla="*/ 3460646 h 10388496"/>
                  <a:gd name="connsiteX2" fmla="*/ 6350321 w 9096932"/>
                  <a:gd name="connsiteY2" fmla="*/ 4990996 h 10388496"/>
                  <a:gd name="connsiteX3" fmla="*/ 5562922 w 9096932"/>
                  <a:gd name="connsiteY3" fmla="*/ 6159396 h 10388496"/>
                  <a:gd name="connsiteX4" fmla="*/ 5562922 w 9096932"/>
                  <a:gd name="connsiteY4" fmla="*/ 7162696 h 10388496"/>
                  <a:gd name="connsiteX5" fmla="*/ 9095644 w 9096932"/>
                  <a:gd name="connsiteY5" fmla="*/ 10388496 h 10388496"/>
                  <a:gd name="connsiteX6" fmla="*/ 322 w 9096932"/>
                  <a:gd name="connsiteY6" fmla="*/ 10388496 h 10388496"/>
                  <a:gd name="connsiteX7" fmla="*/ 3454721 w 9096932"/>
                  <a:gd name="connsiteY7" fmla="*/ 7149996 h 10388496"/>
                  <a:gd name="connsiteX8" fmla="*/ 3442021 w 9096932"/>
                  <a:gd name="connsiteY8" fmla="*/ 6172096 h 10388496"/>
                  <a:gd name="connsiteX9" fmla="*/ 2730821 w 9096932"/>
                  <a:gd name="connsiteY9" fmla="*/ 5054496 h 10388496"/>
                  <a:gd name="connsiteX10" fmla="*/ 2451421 w 9096932"/>
                  <a:gd name="connsiteY10" fmla="*/ 3517796 h 10388496"/>
                  <a:gd name="connsiteX11" fmla="*/ 5664522 w 9096932"/>
                  <a:gd name="connsiteY11" fmla="*/ 526946 h 10388496"/>
                  <a:gd name="connsiteX0" fmla="*/ 5664522 w 9096932"/>
                  <a:gd name="connsiteY0" fmla="*/ 526946 h 10388496"/>
                  <a:gd name="connsiteX1" fmla="*/ 6568344 w 9096932"/>
                  <a:gd name="connsiteY1" fmla="*/ 3460646 h 10388496"/>
                  <a:gd name="connsiteX2" fmla="*/ 6350321 w 9096932"/>
                  <a:gd name="connsiteY2" fmla="*/ 4990996 h 10388496"/>
                  <a:gd name="connsiteX3" fmla="*/ 5562922 w 9096932"/>
                  <a:gd name="connsiteY3" fmla="*/ 6159396 h 10388496"/>
                  <a:gd name="connsiteX4" fmla="*/ 5562922 w 9096932"/>
                  <a:gd name="connsiteY4" fmla="*/ 7162696 h 10388496"/>
                  <a:gd name="connsiteX5" fmla="*/ 9095644 w 9096932"/>
                  <a:gd name="connsiteY5" fmla="*/ 10388496 h 10388496"/>
                  <a:gd name="connsiteX6" fmla="*/ 322 w 9096932"/>
                  <a:gd name="connsiteY6" fmla="*/ 10388496 h 10388496"/>
                  <a:gd name="connsiteX7" fmla="*/ 3454721 w 9096932"/>
                  <a:gd name="connsiteY7" fmla="*/ 7149996 h 10388496"/>
                  <a:gd name="connsiteX8" fmla="*/ 3442021 w 9096932"/>
                  <a:gd name="connsiteY8" fmla="*/ 6172096 h 10388496"/>
                  <a:gd name="connsiteX9" fmla="*/ 2730821 w 9096932"/>
                  <a:gd name="connsiteY9" fmla="*/ 5054496 h 10388496"/>
                  <a:gd name="connsiteX10" fmla="*/ 2451421 w 9096932"/>
                  <a:gd name="connsiteY10" fmla="*/ 3517796 h 10388496"/>
                  <a:gd name="connsiteX11" fmla="*/ 5664522 w 9096932"/>
                  <a:gd name="connsiteY11" fmla="*/ 526946 h 10388496"/>
                  <a:gd name="connsiteX0" fmla="*/ 5664522 w 9096932"/>
                  <a:gd name="connsiteY0" fmla="*/ 534385 h 10357835"/>
                  <a:gd name="connsiteX1" fmla="*/ 6568344 w 9096932"/>
                  <a:gd name="connsiteY1" fmla="*/ 3429985 h 10357835"/>
                  <a:gd name="connsiteX2" fmla="*/ 6350321 w 9096932"/>
                  <a:gd name="connsiteY2" fmla="*/ 4960335 h 10357835"/>
                  <a:gd name="connsiteX3" fmla="*/ 5562922 w 9096932"/>
                  <a:gd name="connsiteY3" fmla="*/ 6128735 h 10357835"/>
                  <a:gd name="connsiteX4" fmla="*/ 5562922 w 9096932"/>
                  <a:gd name="connsiteY4" fmla="*/ 7132035 h 10357835"/>
                  <a:gd name="connsiteX5" fmla="*/ 9095644 w 9096932"/>
                  <a:gd name="connsiteY5" fmla="*/ 10357835 h 10357835"/>
                  <a:gd name="connsiteX6" fmla="*/ 322 w 9096932"/>
                  <a:gd name="connsiteY6" fmla="*/ 10357835 h 10357835"/>
                  <a:gd name="connsiteX7" fmla="*/ 3454721 w 9096932"/>
                  <a:gd name="connsiteY7" fmla="*/ 7119335 h 10357835"/>
                  <a:gd name="connsiteX8" fmla="*/ 3442021 w 9096932"/>
                  <a:gd name="connsiteY8" fmla="*/ 6141435 h 10357835"/>
                  <a:gd name="connsiteX9" fmla="*/ 2730821 w 9096932"/>
                  <a:gd name="connsiteY9" fmla="*/ 5023835 h 10357835"/>
                  <a:gd name="connsiteX10" fmla="*/ 2451421 w 9096932"/>
                  <a:gd name="connsiteY10" fmla="*/ 3487135 h 10357835"/>
                  <a:gd name="connsiteX11" fmla="*/ 5664522 w 9096932"/>
                  <a:gd name="connsiteY11" fmla="*/ 534385 h 10357835"/>
                  <a:gd name="connsiteX0" fmla="*/ 5664522 w 9096932"/>
                  <a:gd name="connsiteY0" fmla="*/ 534385 h 10357835"/>
                  <a:gd name="connsiteX1" fmla="*/ 6568344 w 9096932"/>
                  <a:gd name="connsiteY1" fmla="*/ 3429985 h 10357835"/>
                  <a:gd name="connsiteX2" fmla="*/ 6350321 w 9096932"/>
                  <a:gd name="connsiteY2" fmla="*/ 4960335 h 10357835"/>
                  <a:gd name="connsiteX3" fmla="*/ 5562922 w 9096932"/>
                  <a:gd name="connsiteY3" fmla="*/ 6128735 h 10357835"/>
                  <a:gd name="connsiteX4" fmla="*/ 5562922 w 9096932"/>
                  <a:gd name="connsiteY4" fmla="*/ 7132035 h 10357835"/>
                  <a:gd name="connsiteX5" fmla="*/ 9095644 w 9096932"/>
                  <a:gd name="connsiteY5" fmla="*/ 10357835 h 10357835"/>
                  <a:gd name="connsiteX6" fmla="*/ 322 w 9096932"/>
                  <a:gd name="connsiteY6" fmla="*/ 10357835 h 10357835"/>
                  <a:gd name="connsiteX7" fmla="*/ 3454721 w 9096932"/>
                  <a:gd name="connsiteY7" fmla="*/ 7119335 h 10357835"/>
                  <a:gd name="connsiteX8" fmla="*/ 3442021 w 9096932"/>
                  <a:gd name="connsiteY8" fmla="*/ 6141435 h 10357835"/>
                  <a:gd name="connsiteX9" fmla="*/ 2730821 w 9096932"/>
                  <a:gd name="connsiteY9" fmla="*/ 5023835 h 10357835"/>
                  <a:gd name="connsiteX10" fmla="*/ 2451421 w 9096932"/>
                  <a:gd name="connsiteY10" fmla="*/ 3487135 h 10357835"/>
                  <a:gd name="connsiteX11" fmla="*/ 5664522 w 9096932"/>
                  <a:gd name="connsiteY11" fmla="*/ 534385 h 10357835"/>
                  <a:gd name="connsiteX0" fmla="*/ 5664522 w 9096932"/>
                  <a:gd name="connsiteY0" fmla="*/ 534385 h 10357835"/>
                  <a:gd name="connsiteX1" fmla="*/ 6568344 w 9096932"/>
                  <a:gd name="connsiteY1" fmla="*/ 3429985 h 10357835"/>
                  <a:gd name="connsiteX2" fmla="*/ 6350321 w 9096932"/>
                  <a:gd name="connsiteY2" fmla="*/ 4960335 h 10357835"/>
                  <a:gd name="connsiteX3" fmla="*/ 5562922 w 9096932"/>
                  <a:gd name="connsiteY3" fmla="*/ 6128735 h 10357835"/>
                  <a:gd name="connsiteX4" fmla="*/ 5562922 w 9096932"/>
                  <a:gd name="connsiteY4" fmla="*/ 7132035 h 10357835"/>
                  <a:gd name="connsiteX5" fmla="*/ 9095644 w 9096932"/>
                  <a:gd name="connsiteY5" fmla="*/ 10357835 h 10357835"/>
                  <a:gd name="connsiteX6" fmla="*/ 322 w 9096932"/>
                  <a:gd name="connsiteY6" fmla="*/ 10357835 h 10357835"/>
                  <a:gd name="connsiteX7" fmla="*/ 3454721 w 9096932"/>
                  <a:gd name="connsiteY7" fmla="*/ 7119335 h 10357835"/>
                  <a:gd name="connsiteX8" fmla="*/ 3442021 w 9096932"/>
                  <a:gd name="connsiteY8" fmla="*/ 6141435 h 10357835"/>
                  <a:gd name="connsiteX9" fmla="*/ 2730821 w 9096932"/>
                  <a:gd name="connsiteY9" fmla="*/ 5023835 h 10357835"/>
                  <a:gd name="connsiteX10" fmla="*/ 2451421 w 9096932"/>
                  <a:gd name="connsiteY10" fmla="*/ 3487135 h 10357835"/>
                  <a:gd name="connsiteX11" fmla="*/ 5664522 w 9096932"/>
                  <a:gd name="connsiteY11" fmla="*/ 534385 h 10357835"/>
                  <a:gd name="connsiteX0" fmla="*/ 5664522 w 9096932"/>
                  <a:gd name="connsiteY0" fmla="*/ 534385 h 10357835"/>
                  <a:gd name="connsiteX1" fmla="*/ 6568344 w 9096932"/>
                  <a:gd name="connsiteY1" fmla="*/ 3429985 h 10357835"/>
                  <a:gd name="connsiteX2" fmla="*/ 6312221 w 9096932"/>
                  <a:gd name="connsiteY2" fmla="*/ 4934935 h 10357835"/>
                  <a:gd name="connsiteX3" fmla="*/ 5562922 w 9096932"/>
                  <a:gd name="connsiteY3" fmla="*/ 6128735 h 10357835"/>
                  <a:gd name="connsiteX4" fmla="*/ 5562922 w 9096932"/>
                  <a:gd name="connsiteY4" fmla="*/ 7132035 h 10357835"/>
                  <a:gd name="connsiteX5" fmla="*/ 9095644 w 9096932"/>
                  <a:gd name="connsiteY5" fmla="*/ 10357835 h 10357835"/>
                  <a:gd name="connsiteX6" fmla="*/ 322 w 9096932"/>
                  <a:gd name="connsiteY6" fmla="*/ 10357835 h 10357835"/>
                  <a:gd name="connsiteX7" fmla="*/ 3454721 w 9096932"/>
                  <a:gd name="connsiteY7" fmla="*/ 7119335 h 10357835"/>
                  <a:gd name="connsiteX8" fmla="*/ 3442021 w 9096932"/>
                  <a:gd name="connsiteY8" fmla="*/ 6141435 h 10357835"/>
                  <a:gd name="connsiteX9" fmla="*/ 2730821 w 9096932"/>
                  <a:gd name="connsiteY9" fmla="*/ 5023835 h 10357835"/>
                  <a:gd name="connsiteX10" fmla="*/ 2451421 w 9096932"/>
                  <a:gd name="connsiteY10" fmla="*/ 3487135 h 10357835"/>
                  <a:gd name="connsiteX11" fmla="*/ 5664522 w 9096932"/>
                  <a:gd name="connsiteY11" fmla="*/ 534385 h 1035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96932" h="10357835">
                    <a:moveTo>
                      <a:pt x="5664522" y="534385"/>
                    </a:moveTo>
                    <a:cubicBezTo>
                      <a:pt x="6803996" y="597885"/>
                      <a:pt x="7143370" y="1601185"/>
                      <a:pt x="6568344" y="3429985"/>
                    </a:cubicBezTo>
                    <a:cubicBezTo>
                      <a:pt x="6822344" y="4110493"/>
                      <a:pt x="6812108" y="4379310"/>
                      <a:pt x="6312221" y="4934935"/>
                    </a:cubicBezTo>
                    <a:cubicBezTo>
                      <a:pt x="6155234" y="5655660"/>
                      <a:pt x="5821155" y="5868385"/>
                      <a:pt x="5562922" y="6128735"/>
                    </a:cubicBezTo>
                    <a:lnTo>
                      <a:pt x="5562922" y="7132035"/>
                    </a:lnTo>
                    <a:cubicBezTo>
                      <a:pt x="5906529" y="8190368"/>
                      <a:pt x="9171137" y="8232702"/>
                      <a:pt x="9095644" y="10357835"/>
                    </a:cubicBezTo>
                    <a:lnTo>
                      <a:pt x="322" y="10357835"/>
                    </a:lnTo>
                    <a:cubicBezTo>
                      <a:pt x="-37778" y="8054902"/>
                      <a:pt x="3327721" y="8266568"/>
                      <a:pt x="3454721" y="7119335"/>
                    </a:cubicBezTo>
                    <a:lnTo>
                      <a:pt x="3442021" y="6141435"/>
                    </a:lnTo>
                    <a:cubicBezTo>
                      <a:pt x="3245171" y="5965752"/>
                      <a:pt x="2834538" y="5683177"/>
                      <a:pt x="2730821" y="5023835"/>
                    </a:cubicBezTo>
                    <a:cubicBezTo>
                      <a:pt x="2402738" y="4657652"/>
                      <a:pt x="2030204" y="4303110"/>
                      <a:pt x="2451421" y="3487135"/>
                    </a:cubicBezTo>
                    <a:cubicBezTo>
                      <a:pt x="1424838" y="194660"/>
                      <a:pt x="4267168" y="-709157"/>
                      <a:pt x="5664522" y="534385"/>
                    </a:cubicBezTo>
                    <a:close/>
                  </a:path>
                </a:pathLst>
              </a:custGeom>
              <a:noFill/>
              <a:ln w="88900" cap="rnd">
                <a:solidFill>
                  <a:srgbClr val="3B92FB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158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1A627B-CB44-6FE1-8F8E-5CAD65C213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81" y="1725269"/>
            <a:ext cx="1941069" cy="42111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8DED6B-4F57-0FC4-0704-8572BC2270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70" y="1823465"/>
            <a:ext cx="1895807" cy="4112938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43" y="1685881"/>
            <a:ext cx="3009902" cy="4554014"/>
          </a:xfrm>
          <a:prstGeom prst="rect">
            <a:avLst/>
          </a:prstGeom>
        </p:spPr>
      </p:pic>
      <p:sp>
        <p:nvSpPr>
          <p:cNvPr id="151" name="TextBox 150"/>
          <p:cNvSpPr txBox="1"/>
          <p:nvPr/>
        </p:nvSpPr>
        <p:spPr>
          <a:xfrm>
            <a:off x="533222" y="477322"/>
            <a:ext cx="7705903" cy="689363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40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ЦИФРОВЫЕ ДОКУМЕНТЫ</a:t>
            </a:r>
          </a:p>
        </p:txBody>
      </p:sp>
      <p:grpSp>
        <p:nvGrpSpPr>
          <p:cNvPr id="237" name="Группа 236"/>
          <p:cNvGrpSpPr/>
          <p:nvPr/>
        </p:nvGrpSpPr>
        <p:grpSpPr>
          <a:xfrm>
            <a:off x="8272518" y="540805"/>
            <a:ext cx="3307113" cy="553998"/>
            <a:chOff x="8272518" y="540805"/>
            <a:chExt cx="3307113" cy="553998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8272518" y="619707"/>
              <a:ext cx="411752" cy="41175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9267419" y="540805"/>
              <a:ext cx="231221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 Nova Cond" panose="020B0506020202020204" pitchFamily="34" charset="0"/>
                </a:rPr>
                <a:t>*</a:t>
              </a:r>
              <a:r>
                <a:rPr lang="kk-KZ" sz="1000" dirty="0">
                  <a:latin typeface="Arial Nova Cond" panose="020B0506020202020204" pitchFamily="34" charset="0"/>
                </a:rPr>
                <a:t> </a:t>
              </a:r>
              <a:r>
                <a:rPr lang="ru-RU" sz="1000" dirty="0">
                  <a:latin typeface="Arial Nova Cond" panose="020B0506020202020204" pitchFamily="34" charset="0"/>
                </a:rPr>
                <a:t>Мобильное приложение </a:t>
              </a:r>
              <a:r>
                <a:rPr lang="en-US" sz="1000" b="1" dirty="0" err="1">
                  <a:latin typeface="Arial Nova Cond" panose="020B0506020202020204" pitchFamily="34" charset="0"/>
                </a:rPr>
                <a:t>eGov</a:t>
              </a:r>
              <a:r>
                <a:rPr lang="en-US" sz="1000" b="1" dirty="0">
                  <a:latin typeface="Arial Nova Cond" panose="020B0506020202020204" pitchFamily="34" charset="0"/>
                </a:rPr>
                <a:t> mobile </a:t>
              </a:r>
              <a:r>
                <a:rPr lang="ru-RU" sz="1000" dirty="0">
                  <a:latin typeface="Arial Nova Cond" panose="020B0506020202020204" pitchFamily="34" charset="0"/>
                </a:rPr>
                <a:t>доступно для операционных систем А</a:t>
              </a:r>
              <a:r>
                <a:rPr lang="en-US" sz="1000" dirty="0" err="1">
                  <a:latin typeface="Arial Nova Cond" panose="020B0506020202020204" pitchFamily="34" charset="0"/>
                </a:rPr>
                <a:t>ndroid</a:t>
              </a:r>
              <a:r>
                <a:rPr lang="en-US" sz="1000" dirty="0">
                  <a:latin typeface="Arial Nova Cond" panose="020B0506020202020204" pitchFamily="34" charset="0"/>
                </a:rPr>
                <a:t> </a:t>
              </a:r>
              <a:r>
                <a:rPr lang="ru-RU" sz="1000" dirty="0">
                  <a:latin typeface="Arial Nova Cond" panose="020B0506020202020204" pitchFamily="34" charset="0"/>
                </a:rPr>
                <a:t>и </a:t>
              </a:r>
              <a:r>
                <a:rPr lang="en-US" sz="1000" dirty="0">
                  <a:latin typeface="Arial Nova Cond" panose="020B0506020202020204" pitchFamily="34" charset="0"/>
                </a:rPr>
                <a:t>iOS</a:t>
              </a:r>
              <a:endParaRPr lang="ru-RU" sz="800" dirty="0">
                <a:latin typeface="Arial Nova Cond Light" panose="020B0306020202020204" pitchFamily="34" charset="0"/>
              </a:endParaRPr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8803813" y="619707"/>
              <a:ext cx="411752" cy="41175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235" name="Рисунок 234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497" y="677326"/>
              <a:ext cx="301073" cy="301073"/>
            </a:xfrm>
            <a:prstGeom prst="rect">
              <a:avLst/>
            </a:prstGeom>
          </p:spPr>
        </p:pic>
        <p:pic>
          <p:nvPicPr>
            <p:cNvPr id="236" name="Рисунок 235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1493" y="669257"/>
              <a:ext cx="253802" cy="315486"/>
            </a:xfrm>
            <a:prstGeom prst="rect">
              <a:avLst/>
            </a:prstGeom>
          </p:spPr>
        </p:pic>
      </p:grpSp>
      <p:sp>
        <p:nvSpPr>
          <p:cNvPr id="100" name="Прямоугольник 47"/>
          <p:cNvSpPr txBox="1"/>
          <p:nvPr/>
        </p:nvSpPr>
        <p:spPr>
          <a:xfrm>
            <a:off x="822417" y="1582923"/>
            <a:ext cx="2498563" cy="284693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467"/>
              </a:lnSpc>
              <a:spcAft>
                <a:spcPts val="400"/>
              </a:spcAft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dirty="0"/>
              <a:t>ДОСТУПНЫЕ ДОКУМЕНТЫ</a:t>
            </a:r>
          </a:p>
        </p:txBody>
      </p:sp>
      <p:sp>
        <p:nvSpPr>
          <p:cNvPr id="138" name="Прямоугольник 101"/>
          <p:cNvSpPr txBox="1"/>
          <p:nvPr/>
        </p:nvSpPr>
        <p:spPr>
          <a:xfrm>
            <a:off x="9002293" y="2066385"/>
            <a:ext cx="2405272" cy="3375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20" tIns="45720" rIns="45720" bIns="45720">
            <a:spAutoFit/>
          </a:bodyPr>
          <a:lstStyle/>
          <a:p>
            <a:pPr>
              <a:lnSpc>
                <a:spcPts val="1333"/>
              </a:lnSpc>
              <a:spcBef>
                <a:spcPts val="16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Оказани</a:t>
            </a:r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государственнных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иных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услуг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без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предоставления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оригиналов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документов</a:t>
            </a:r>
            <a:endParaRPr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1333"/>
              </a:lnSpc>
              <a:spcBef>
                <a:spcPts val="16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Предоставление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доступа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к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документам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третьим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лицам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помощи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защищенного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QR-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кода</a:t>
            </a:r>
            <a:endParaRPr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1333"/>
              </a:lnSpc>
              <a:spcBef>
                <a:spcPts val="16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Возможность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поделиться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электронной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версией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документа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посредством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мессенджера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либо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используя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электронную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почту</a:t>
            </a:r>
            <a:endParaRPr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1333"/>
              </a:lnSpc>
              <a:spcBef>
                <a:spcPts val="16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Веб-сервис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получению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электронных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документов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для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информационных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систем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государственных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органов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частного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сектора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(с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согласия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гражданина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sp>
        <p:nvSpPr>
          <p:cNvPr id="139" name="Прямоугольник 106"/>
          <p:cNvSpPr txBox="1"/>
          <p:nvPr/>
        </p:nvSpPr>
        <p:spPr>
          <a:xfrm>
            <a:off x="8684270" y="1589539"/>
            <a:ext cx="2498564" cy="284693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467"/>
              </a:lnSpc>
              <a:spcAft>
                <a:spcPts val="400"/>
              </a:spcAft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dirty="0"/>
              <a:t>ПРЕИМУЩЕСТВА</a:t>
            </a:r>
          </a:p>
        </p:txBody>
      </p:sp>
      <p:sp>
        <p:nvSpPr>
          <p:cNvPr id="140" name="Shape 5776"/>
          <p:cNvSpPr/>
          <p:nvPr/>
        </p:nvSpPr>
        <p:spPr>
          <a:xfrm>
            <a:off x="8771701" y="2141205"/>
            <a:ext cx="174273" cy="168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18813"/>
                </a:moveTo>
                <a:cubicBezTo>
                  <a:pt x="5400" y="19510"/>
                  <a:pt x="5063" y="19858"/>
                  <a:pt x="4725" y="19858"/>
                </a:cubicBezTo>
                <a:cubicBezTo>
                  <a:pt x="675" y="19858"/>
                  <a:pt x="675" y="19858"/>
                  <a:pt x="675" y="19858"/>
                </a:cubicBezTo>
                <a:cubicBezTo>
                  <a:pt x="338" y="19858"/>
                  <a:pt x="0" y="19510"/>
                  <a:pt x="0" y="18813"/>
                </a:cubicBezTo>
                <a:cubicBezTo>
                  <a:pt x="0" y="10103"/>
                  <a:pt x="0" y="10103"/>
                  <a:pt x="0" y="10103"/>
                </a:cubicBezTo>
                <a:cubicBezTo>
                  <a:pt x="0" y="9406"/>
                  <a:pt x="338" y="9058"/>
                  <a:pt x="675" y="9058"/>
                </a:cubicBezTo>
                <a:cubicBezTo>
                  <a:pt x="4725" y="9058"/>
                  <a:pt x="4725" y="9058"/>
                  <a:pt x="4725" y="9058"/>
                </a:cubicBezTo>
                <a:cubicBezTo>
                  <a:pt x="5063" y="9058"/>
                  <a:pt x="5400" y="9406"/>
                  <a:pt x="5400" y="10103"/>
                </a:cubicBezTo>
                <a:lnTo>
                  <a:pt x="5400" y="18813"/>
                </a:lnTo>
                <a:close/>
                <a:moveTo>
                  <a:pt x="2363" y="16374"/>
                </a:moveTo>
                <a:cubicBezTo>
                  <a:pt x="2025" y="16374"/>
                  <a:pt x="1688" y="16723"/>
                  <a:pt x="1688" y="17071"/>
                </a:cubicBezTo>
                <a:cubicBezTo>
                  <a:pt x="1688" y="17768"/>
                  <a:pt x="2025" y="18116"/>
                  <a:pt x="2363" y="18116"/>
                </a:cubicBezTo>
                <a:cubicBezTo>
                  <a:pt x="3038" y="18116"/>
                  <a:pt x="3375" y="17768"/>
                  <a:pt x="3375" y="17071"/>
                </a:cubicBezTo>
                <a:cubicBezTo>
                  <a:pt x="3375" y="16723"/>
                  <a:pt x="3038" y="16374"/>
                  <a:pt x="2363" y="16374"/>
                </a:cubicBezTo>
                <a:close/>
                <a:moveTo>
                  <a:pt x="20925" y="12194"/>
                </a:moveTo>
                <a:cubicBezTo>
                  <a:pt x="20925" y="12542"/>
                  <a:pt x="20925" y="12890"/>
                  <a:pt x="20925" y="13239"/>
                </a:cubicBezTo>
                <a:cubicBezTo>
                  <a:pt x="20925" y="13935"/>
                  <a:pt x="20925" y="14632"/>
                  <a:pt x="20587" y="14981"/>
                </a:cubicBezTo>
                <a:cubicBezTo>
                  <a:pt x="20587" y="15677"/>
                  <a:pt x="20587" y="16026"/>
                  <a:pt x="20587" y="16723"/>
                </a:cubicBezTo>
                <a:cubicBezTo>
                  <a:pt x="20250" y="17071"/>
                  <a:pt x="20250" y="17768"/>
                  <a:pt x="19912" y="18116"/>
                </a:cubicBezTo>
                <a:cubicBezTo>
                  <a:pt x="19912" y="19161"/>
                  <a:pt x="19575" y="19858"/>
                  <a:pt x="19237" y="20555"/>
                </a:cubicBezTo>
                <a:cubicBezTo>
                  <a:pt x="18562" y="21252"/>
                  <a:pt x="17550" y="21600"/>
                  <a:pt x="16537" y="21600"/>
                </a:cubicBezTo>
                <a:cubicBezTo>
                  <a:pt x="16200" y="21600"/>
                  <a:pt x="16200" y="21600"/>
                  <a:pt x="15862" y="21600"/>
                </a:cubicBezTo>
                <a:cubicBezTo>
                  <a:pt x="14850" y="21600"/>
                  <a:pt x="14850" y="21600"/>
                  <a:pt x="14850" y="21600"/>
                </a:cubicBezTo>
                <a:cubicBezTo>
                  <a:pt x="14512" y="21600"/>
                  <a:pt x="14512" y="21600"/>
                  <a:pt x="14512" y="21600"/>
                </a:cubicBezTo>
                <a:cubicBezTo>
                  <a:pt x="12825" y="21600"/>
                  <a:pt x="10800" y="20903"/>
                  <a:pt x="9450" y="20555"/>
                </a:cubicBezTo>
                <a:cubicBezTo>
                  <a:pt x="8438" y="20206"/>
                  <a:pt x="7763" y="19858"/>
                  <a:pt x="7425" y="19858"/>
                </a:cubicBezTo>
                <a:cubicBezTo>
                  <a:pt x="6750" y="19858"/>
                  <a:pt x="6413" y="19510"/>
                  <a:pt x="6413" y="18813"/>
                </a:cubicBezTo>
                <a:cubicBezTo>
                  <a:pt x="6413" y="10103"/>
                  <a:pt x="6413" y="10103"/>
                  <a:pt x="6413" y="10103"/>
                </a:cubicBezTo>
                <a:cubicBezTo>
                  <a:pt x="6413" y="9406"/>
                  <a:pt x="6750" y="9058"/>
                  <a:pt x="7088" y="9058"/>
                </a:cubicBezTo>
                <a:cubicBezTo>
                  <a:pt x="7763" y="9058"/>
                  <a:pt x="9113" y="7316"/>
                  <a:pt x="9788" y="6619"/>
                </a:cubicBezTo>
                <a:cubicBezTo>
                  <a:pt x="10125" y="5923"/>
                  <a:pt x="10463" y="5226"/>
                  <a:pt x="11137" y="4877"/>
                </a:cubicBezTo>
                <a:cubicBezTo>
                  <a:pt x="11475" y="4529"/>
                  <a:pt x="11812" y="3484"/>
                  <a:pt x="11812" y="2787"/>
                </a:cubicBezTo>
                <a:cubicBezTo>
                  <a:pt x="12150" y="1742"/>
                  <a:pt x="12150" y="1045"/>
                  <a:pt x="12825" y="348"/>
                </a:cubicBezTo>
                <a:cubicBezTo>
                  <a:pt x="12825" y="348"/>
                  <a:pt x="13162" y="0"/>
                  <a:pt x="13500" y="0"/>
                </a:cubicBezTo>
                <a:cubicBezTo>
                  <a:pt x="16537" y="0"/>
                  <a:pt x="16537" y="2787"/>
                  <a:pt x="16537" y="3832"/>
                </a:cubicBezTo>
                <a:cubicBezTo>
                  <a:pt x="16537" y="4877"/>
                  <a:pt x="15862" y="5574"/>
                  <a:pt x="15525" y="6271"/>
                </a:cubicBezTo>
                <a:cubicBezTo>
                  <a:pt x="15525" y="6619"/>
                  <a:pt x="15525" y="6968"/>
                  <a:pt x="15187" y="7316"/>
                </a:cubicBezTo>
                <a:cubicBezTo>
                  <a:pt x="18900" y="7316"/>
                  <a:pt x="18900" y="7316"/>
                  <a:pt x="18900" y="7316"/>
                </a:cubicBezTo>
                <a:cubicBezTo>
                  <a:pt x="20250" y="7316"/>
                  <a:pt x="21600" y="8710"/>
                  <a:pt x="21600" y="10103"/>
                </a:cubicBezTo>
                <a:cubicBezTo>
                  <a:pt x="21600" y="10800"/>
                  <a:pt x="21262" y="11497"/>
                  <a:pt x="20925" y="12194"/>
                </a:cubicBez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6" name="Shape 5776"/>
          <p:cNvSpPr/>
          <p:nvPr/>
        </p:nvSpPr>
        <p:spPr>
          <a:xfrm>
            <a:off x="8771701" y="2879793"/>
            <a:ext cx="174273" cy="168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18813"/>
                </a:moveTo>
                <a:cubicBezTo>
                  <a:pt x="5400" y="19510"/>
                  <a:pt x="5063" y="19858"/>
                  <a:pt x="4725" y="19858"/>
                </a:cubicBezTo>
                <a:cubicBezTo>
                  <a:pt x="675" y="19858"/>
                  <a:pt x="675" y="19858"/>
                  <a:pt x="675" y="19858"/>
                </a:cubicBezTo>
                <a:cubicBezTo>
                  <a:pt x="338" y="19858"/>
                  <a:pt x="0" y="19510"/>
                  <a:pt x="0" y="18813"/>
                </a:cubicBezTo>
                <a:cubicBezTo>
                  <a:pt x="0" y="10103"/>
                  <a:pt x="0" y="10103"/>
                  <a:pt x="0" y="10103"/>
                </a:cubicBezTo>
                <a:cubicBezTo>
                  <a:pt x="0" y="9406"/>
                  <a:pt x="338" y="9058"/>
                  <a:pt x="675" y="9058"/>
                </a:cubicBezTo>
                <a:cubicBezTo>
                  <a:pt x="4725" y="9058"/>
                  <a:pt x="4725" y="9058"/>
                  <a:pt x="4725" y="9058"/>
                </a:cubicBezTo>
                <a:cubicBezTo>
                  <a:pt x="5063" y="9058"/>
                  <a:pt x="5400" y="9406"/>
                  <a:pt x="5400" y="10103"/>
                </a:cubicBezTo>
                <a:lnTo>
                  <a:pt x="5400" y="18813"/>
                </a:lnTo>
                <a:close/>
                <a:moveTo>
                  <a:pt x="2363" y="16374"/>
                </a:moveTo>
                <a:cubicBezTo>
                  <a:pt x="2025" y="16374"/>
                  <a:pt x="1688" y="16723"/>
                  <a:pt x="1688" y="17071"/>
                </a:cubicBezTo>
                <a:cubicBezTo>
                  <a:pt x="1688" y="17768"/>
                  <a:pt x="2025" y="18116"/>
                  <a:pt x="2363" y="18116"/>
                </a:cubicBezTo>
                <a:cubicBezTo>
                  <a:pt x="3038" y="18116"/>
                  <a:pt x="3375" y="17768"/>
                  <a:pt x="3375" y="17071"/>
                </a:cubicBezTo>
                <a:cubicBezTo>
                  <a:pt x="3375" y="16723"/>
                  <a:pt x="3038" y="16374"/>
                  <a:pt x="2363" y="16374"/>
                </a:cubicBezTo>
                <a:close/>
                <a:moveTo>
                  <a:pt x="20925" y="12194"/>
                </a:moveTo>
                <a:cubicBezTo>
                  <a:pt x="20925" y="12542"/>
                  <a:pt x="20925" y="12890"/>
                  <a:pt x="20925" y="13239"/>
                </a:cubicBezTo>
                <a:cubicBezTo>
                  <a:pt x="20925" y="13935"/>
                  <a:pt x="20925" y="14632"/>
                  <a:pt x="20587" y="14981"/>
                </a:cubicBezTo>
                <a:cubicBezTo>
                  <a:pt x="20587" y="15677"/>
                  <a:pt x="20587" y="16026"/>
                  <a:pt x="20587" y="16723"/>
                </a:cubicBezTo>
                <a:cubicBezTo>
                  <a:pt x="20250" y="17071"/>
                  <a:pt x="20250" y="17768"/>
                  <a:pt x="19912" y="18116"/>
                </a:cubicBezTo>
                <a:cubicBezTo>
                  <a:pt x="19912" y="19161"/>
                  <a:pt x="19575" y="19858"/>
                  <a:pt x="19237" y="20555"/>
                </a:cubicBezTo>
                <a:cubicBezTo>
                  <a:pt x="18562" y="21252"/>
                  <a:pt x="17550" y="21600"/>
                  <a:pt x="16537" y="21600"/>
                </a:cubicBezTo>
                <a:cubicBezTo>
                  <a:pt x="16200" y="21600"/>
                  <a:pt x="16200" y="21600"/>
                  <a:pt x="15862" y="21600"/>
                </a:cubicBezTo>
                <a:cubicBezTo>
                  <a:pt x="14850" y="21600"/>
                  <a:pt x="14850" y="21600"/>
                  <a:pt x="14850" y="21600"/>
                </a:cubicBezTo>
                <a:cubicBezTo>
                  <a:pt x="14512" y="21600"/>
                  <a:pt x="14512" y="21600"/>
                  <a:pt x="14512" y="21600"/>
                </a:cubicBezTo>
                <a:cubicBezTo>
                  <a:pt x="12825" y="21600"/>
                  <a:pt x="10800" y="20903"/>
                  <a:pt x="9450" y="20555"/>
                </a:cubicBezTo>
                <a:cubicBezTo>
                  <a:pt x="8438" y="20206"/>
                  <a:pt x="7763" y="19858"/>
                  <a:pt x="7425" y="19858"/>
                </a:cubicBezTo>
                <a:cubicBezTo>
                  <a:pt x="6750" y="19858"/>
                  <a:pt x="6413" y="19510"/>
                  <a:pt x="6413" y="18813"/>
                </a:cubicBezTo>
                <a:cubicBezTo>
                  <a:pt x="6413" y="10103"/>
                  <a:pt x="6413" y="10103"/>
                  <a:pt x="6413" y="10103"/>
                </a:cubicBezTo>
                <a:cubicBezTo>
                  <a:pt x="6413" y="9406"/>
                  <a:pt x="6750" y="9058"/>
                  <a:pt x="7088" y="9058"/>
                </a:cubicBezTo>
                <a:cubicBezTo>
                  <a:pt x="7763" y="9058"/>
                  <a:pt x="9113" y="7316"/>
                  <a:pt x="9788" y="6619"/>
                </a:cubicBezTo>
                <a:cubicBezTo>
                  <a:pt x="10125" y="5923"/>
                  <a:pt x="10463" y="5226"/>
                  <a:pt x="11137" y="4877"/>
                </a:cubicBezTo>
                <a:cubicBezTo>
                  <a:pt x="11475" y="4529"/>
                  <a:pt x="11812" y="3484"/>
                  <a:pt x="11812" y="2787"/>
                </a:cubicBezTo>
                <a:cubicBezTo>
                  <a:pt x="12150" y="1742"/>
                  <a:pt x="12150" y="1045"/>
                  <a:pt x="12825" y="348"/>
                </a:cubicBezTo>
                <a:cubicBezTo>
                  <a:pt x="12825" y="348"/>
                  <a:pt x="13162" y="0"/>
                  <a:pt x="13500" y="0"/>
                </a:cubicBezTo>
                <a:cubicBezTo>
                  <a:pt x="16537" y="0"/>
                  <a:pt x="16537" y="2787"/>
                  <a:pt x="16537" y="3832"/>
                </a:cubicBezTo>
                <a:cubicBezTo>
                  <a:pt x="16537" y="4877"/>
                  <a:pt x="15862" y="5574"/>
                  <a:pt x="15525" y="6271"/>
                </a:cubicBezTo>
                <a:cubicBezTo>
                  <a:pt x="15525" y="6619"/>
                  <a:pt x="15525" y="6968"/>
                  <a:pt x="15187" y="7316"/>
                </a:cubicBezTo>
                <a:cubicBezTo>
                  <a:pt x="18900" y="7316"/>
                  <a:pt x="18900" y="7316"/>
                  <a:pt x="18900" y="7316"/>
                </a:cubicBezTo>
                <a:cubicBezTo>
                  <a:pt x="20250" y="7316"/>
                  <a:pt x="21600" y="8710"/>
                  <a:pt x="21600" y="10103"/>
                </a:cubicBezTo>
                <a:cubicBezTo>
                  <a:pt x="21600" y="10800"/>
                  <a:pt x="21262" y="11497"/>
                  <a:pt x="20925" y="12194"/>
                </a:cubicBez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9" name="Shape 5776"/>
          <p:cNvSpPr/>
          <p:nvPr/>
        </p:nvSpPr>
        <p:spPr>
          <a:xfrm>
            <a:off x="8771701" y="3592037"/>
            <a:ext cx="174273" cy="168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18813"/>
                </a:moveTo>
                <a:cubicBezTo>
                  <a:pt x="5400" y="19510"/>
                  <a:pt x="5063" y="19858"/>
                  <a:pt x="4725" y="19858"/>
                </a:cubicBezTo>
                <a:cubicBezTo>
                  <a:pt x="675" y="19858"/>
                  <a:pt x="675" y="19858"/>
                  <a:pt x="675" y="19858"/>
                </a:cubicBezTo>
                <a:cubicBezTo>
                  <a:pt x="338" y="19858"/>
                  <a:pt x="0" y="19510"/>
                  <a:pt x="0" y="18813"/>
                </a:cubicBezTo>
                <a:cubicBezTo>
                  <a:pt x="0" y="10103"/>
                  <a:pt x="0" y="10103"/>
                  <a:pt x="0" y="10103"/>
                </a:cubicBezTo>
                <a:cubicBezTo>
                  <a:pt x="0" y="9406"/>
                  <a:pt x="338" y="9058"/>
                  <a:pt x="675" y="9058"/>
                </a:cubicBezTo>
                <a:cubicBezTo>
                  <a:pt x="4725" y="9058"/>
                  <a:pt x="4725" y="9058"/>
                  <a:pt x="4725" y="9058"/>
                </a:cubicBezTo>
                <a:cubicBezTo>
                  <a:pt x="5063" y="9058"/>
                  <a:pt x="5400" y="9406"/>
                  <a:pt x="5400" y="10103"/>
                </a:cubicBezTo>
                <a:lnTo>
                  <a:pt x="5400" y="18813"/>
                </a:lnTo>
                <a:close/>
                <a:moveTo>
                  <a:pt x="2363" y="16374"/>
                </a:moveTo>
                <a:cubicBezTo>
                  <a:pt x="2025" y="16374"/>
                  <a:pt x="1688" y="16723"/>
                  <a:pt x="1688" y="17071"/>
                </a:cubicBezTo>
                <a:cubicBezTo>
                  <a:pt x="1688" y="17768"/>
                  <a:pt x="2025" y="18116"/>
                  <a:pt x="2363" y="18116"/>
                </a:cubicBezTo>
                <a:cubicBezTo>
                  <a:pt x="3038" y="18116"/>
                  <a:pt x="3375" y="17768"/>
                  <a:pt x="3375" y="17071"/>
                </a:cubicBezTo>
                <a:cubicBezTo>
                  <a:pt x="3375" y="16723"/>
                  <a:pt x="3038" y="16374"/>
                  <a:pt x="2363" y="16374"/>
                </a:cubicBezTo>
                <a:close/>
                <a:moveTo>
                  <a:pt x="20925" y="12194"/>
                </a:moveTo>
                <a:cubicBezTo>
                  <a:pt x="20925" y="12542"/>
                  <a:pt x="20925" y="12890"/>
                  <a:pt x="20925" y="13239"/>
                </a:cubicBezTo>
                <a:cubicBezTo>
                  <a:pt x="20925" y="13935"/>
                  <a:pt x="20925" y="14632"/>
                  <a:pt x="20587" y="14981"/>
                </a:cubicBezTo>
                <a:cubicBezTo>
                  <a:pt x="20587" y="15677"/>
                  <a:pt x="20587" y="16026"/>
                  <a:pt x="20587" y="16723"/>
                </a:cubicBezTo>
                <a:cubicBezTo>
                  <a:pt x="20250" y="17071"/>
                  <a:pt x="20250" y="17768"/>
                  <a:pt x="19912" y="18116"/>
                </a:cubicBezTo>
                <a:cubicBezTo>
                  <a:pt x="19912" y="19161"/>
                  <a:pt x="19575" y="19858"/>
                  <a:pt x="19237" y="20555"/>
                </a:cubicBezTo>
                <a:cubicBezTo>
                  <a:pt x="18562" y="21252"/>
                  <a:pt x="17550" y="21600"/>
                  <a:pt x="16537" y="21600"/>
                </a:cubicBezTo>
                <a:cubicBezTo>
                  <a:pt x="16200" y="21600"/>
                  <a:pt x="16200" y="21600"/>
                  <a:pt x="15862" y="21600"/>
                </a:cubicBezTo>
                <a:cubicBezTo>
                  <a:pt x="14850" y="21600"/>
                  <a:pt x="14850" y="21600"/>
                  <a:pt x="14850" y="21600"/>
                </a:cubicBezTo>
                <a:cubicBezTo>
                  <a:pt x="14512" y="21600"/>
                  <a:pt x="14512" y="21600"/>
                  <a:pt x="14512" y="21600"/>
                </a:cubicBezTo>
                <a:cubicBezTo>
                  <a:pt x="12825" y="21600"/>
                  <a:pt x="10800" y="20903"/>
                  <a:pt x="9450" y="20555"/>
                </a:cubicBezTo>
                <a:cubicBezTo>
                  <a:pt x="8438" y="20206"/>
                  <a:pt x="7763" y="19858"/>
                  <a:pt x="7425" y="19858"/>
                </a:cubicBezTo>
                <a:cubicBezTo>
                  <a:pt x="6750" y="19858"/>
                  <a:pt x="6413" y="19510"/>
                  <a:pt x="6413" y="18813"/>
                </a:cubicBezTo>
                <a:cubicBezTo>
                  <a:pt x="6413" y="10103"/>
                  <a:pt x="6413" y="10103"/>
                  <a:pt x="6413" y="10103"/>
                </a:cubicBezTo>
                <a:cubicBezTo>
                  <a:pt x="6413" y="9406"/>
                  <a:pt x="6750" y="9058"/>
                  <a:pt x="7088" y="9058"/>
                </a:cubicBezTo>
                <a:cubicBezTo>
                  <a:pt x="7763" y="9058"/>
                  <a:pt x="9113" y="7316"/>
                  <a:pt x="9788" y="6619"/>
                </a:cubicBezTo>
                <a:cubicBezTo>
                  <a:pt x="10125" y="5923"/>
                  <a:pt x="10463" y="5226"/>
                  <a:pt x="11137" y="4877"/>
                </a:cubicBezTo>
                <a:cubicBezTo>
                  <a:pt x="11475" y="4529"/>
                  <a:pt x="11812" y="3484"/>
                  <a:pt x="11812" y="2787"/>
                </a:cubicBezTo>
                <a:cubicBezTo>
                  <a:pt x="12150" y="1742"/>
                  <a:pt x="12150" y="1045"/>
                  <a:pt x="12825" y="348"/>
                </a:cubicBezTo>
                <a:cubicBezTo>
                  <a:pt x="12825" y="348"/>
                  <a:pt x="13162" y="0"/>
                  <a:pt x="13500" y="0"/>
                </a:cubicBezTo>
                <a:cubicBezTo>
                  <a:pt x="16537" y="0"/>
                  <a:pt x="16537" y="2787"/>
                  <a:pt x="16537" y="3832"/>
                </a:cubicBezTo>
                <a:cubicBezTo>
                  <a:pt x="16537" y="4877"/>
                  <a:pt x="15862" y="5574"/>
                  <a:pt x="15525" y="6271"/>
                </a:cubicBezTo>
                <a:cubicBezTo>
                  <a:pt x="15525" y="6619"/>
                  <a:pt x="15525" y="6968"/>
                  <a:pt x="15187" y="7316"/>
                </a:cubicBezTo>
                <a:cubicBezTo>
                  <a:pt x="18900" y="7316"/>
                  <a:pt x="18900" y="7316"/>
                  <a:pt x="18900" y="7316"/>
                </a:cubicBezTo>
                <a:cubicBezTo>
                  <a:pt x="20250" y="7316"/>
                  <a:pt x="21600" y="8710"/>
                  <a:pt x="21600" y="10103"/>
                </a:cubicBezTo>
                <a:cubicBezTo>
                  <a:pt x="21600" y="10800"/>
                  <a:pt x="21262" y="11497"/>
                  <a:pt x="20925" y="12194"/>
                </a:cubicBez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0" name="Shape 5776"/>
          <p:cNvSpPr/>
          <p:nvPr/>
        </p:nvSpPr>
        <p:spPr>
          <a:xfrm>
            <a:off x="8771701" y="4484349"/>
            <a:ext cx="174273" cy="168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18813"/>
                </a:moveTo>
                <a:cubicBezTo>
                  <a:pt x="5400" y="19510"/>
                  <a:pt x="5063" y="19858"/>
                  <a:pt x="4725" y="19858"/>
                </a:cubicBezTo>
                <a:cubicBezTo>
                  <a:pt x="675" y="19858"/>
                  <a:pt x="675" y="19858"/>
                  <a:pt x="675" y="19858"/>
                </a:cubicBezTo>
                <a:cubicBezTo>
                  <a:pt x="338" y="19858"/>
                  <a:pt x="0" y="19510"/>
                  <a:pt x="0" y="18813"/>
                </a:cubicBezTo>
                <a:cubicBezTo>
                  <a:pt x="0" y="10103"/>
                  <a:pt x="0" y="10103"/>
                  <a:pt x="0" y="10103"/>
                </a:cubicBezTo>
                <a:cubicBezTo>
                  <a:pt x="0" y="9406"/>
                  <a:pt x="338" y="9058"/>
                  <a:pt x="675" y="9058"/>
                </a:cubicBezTo>
                <a:cubicBezTo>
                  <a:pt x="4725" y="9058"/>
                  <a:pt x="4725" y="9058"/>
                  <a:pt x="4725" y="9058"/>
                </a:cubicBezTo>
                <a:cubicBezTo>
                  <a:pt x="5063" y="9058"/>
                  <a:pt x="5400" y="9406"/>
                  <a:pt x="5400" y="10103"/>
                </a:cubicBezTo>
                <a:lnTo>
                  <a:pt x="5400" y="18813"/>
                </a:lnTo>
                <a:close/>
                <a:moveTo>
                  <a:pt x="2363" y="16374"/>
                </a:moveTo>
                <a:cubicBezTo>
                  <a:pt x="2025" y="16374"/>
                  <a:pt x="1688" y="16723"/>
                  <a:pt x="1688" y="17071"/>
                </a:cubicBezTo>
                <a:cubicBezTo>
                  <a:pt x="1688" y="17768"/>
                  <a:pt x="2025" y="18116"/>
                  <a:pt x="2363" y="18116"/>
                </a:cubicBezTo>
                <a:cubicBezTo>
                  <a:pt x="3038" y="18116"/>
                  <a:pt x="3375" y="17768"/>
                  <a:pt x="3375" y="17071"/>
                </a:cubicBezTo>
                <a:cubicBezTo>
                  <a:pt x="3375" y="16723"/>
                  <a:pt x="3038" y="16374"/>
                  <a:pt x="2363" y="16374"/>
                </a:cubicBezTo>
                <a:close/>
                <a:moveTo>
                  <a:pt x="20925" y="12194"/>
                </a:moveTo>
                <a:cubicBezTo>
                  <a:pt x="20925" y="12542"/>
                  <a:pt x="20925" y="12890"/>
                  <a:pt x="20925" y="13239"/>
                </a:cubicBezTo>
                <a:cubicBezTo>
                  <a:pt x="20925" y="13935"/>
                  <a:pt x="20925" y="14632"/>
                  <a:pt x="20587" y="14981"/>
                </a:cubicBezTo>
                <a:cubicBezTo>
                  <a:pt x="20587" y="15677"/>
                  <a:pt x="20587" y="16026"/>
                  <a:pt x="20587" y="16723"/>
                </a:cubicBezTo>
                <a:cubicBezTo>
                  <a:pt x="20250" y="17071"/>
                  <a:pt x="20250" y="17768"/>
                  <a:pt x="19912" y="18116"/>
                </a:cubicBezTo>
                <a:cubicBezTo>
                  <a:pt x="19912" y="19161"/>
                  <a:pt x="19575" y="19858"/>
                  <a:pt x="19237" y="20555"/>
                </a:cubicBezTo>
                <a:cubicBezTo>
                  <a:pt x="18562" y="21252"/>
                  <a:pt x="17550" y="21600"/>
                  <a:pt x="16537" y="21600"/>
                </a:cubicBezTo>
                <a:cubicBezTo>
                  <a:pt x="16200" y="21600"/>
                  <a:pt x="16200" y="21600"/>
                  <a:pt x="15862" y="21600"/>
                </a:cubicBezTo>
                <a:cubicBezTo>
                  <a:pt x="14850" y="21600"/>
                  <a:pt x="14850" y="21600"/>
                  <a:pt x="14850" y="21600"/>
                </a:cubicBezTo>
                <a:cubicBezTo>
                  <a:pt x="14512" y="21600"/>
                  <a:pt x="14512" y="21600"/>
                  <a:pt x="14512" y="21600"/>
                </a:cubicBezTo>
                <a:cubicBezTo>
                  <a:pt x="12825" y="21600"/>
                  <a:pt x="10800" y="20903"/>
                  <a:pt x="9450" y="20555"/>
                </a:cubicBezTo>
                <a:cubicBezTo>
                  <a:pt x="8438" y="20206"/>
                  <a:pt x="7763" y="19858"/>
                  <a:pt x="7425" y="19858"/>
                </a:cubicBezTo>
                <a:cubicBezTo>
                  <a:pt x="6750" y="19858"/>
                  <a:pt x="6413" y="19510"/>
                  <a:pt x="6413" y="18813"/>
                </a:cubicBezTo>
                <a:cubicBezTo>
                  <a:pt x="6413" y="10103"/>
                  <a:pt x="6413" y="10103"/>
                  <a:pt x="6413" y="10103"/>
                </a:cubicBezTo>
                <a:cubicBezTo>
                  <a:pt x="6413" y="9406"/>
                  <a:pt x="6750" y="9058"/>
                  <a:pt x="7088" y="9058"/>
                </a:cubicBezTo>
                <a:cubicBezTo>
                  <a:pt x="7763" y="9058"/>
                  <a:pt x="9113" y="7316"/>
                  <a:pt x="9788" y="6619"/>
                </a:cubicBezTo>
                <a:cubicBezTo>
                  <a:pt x="10125" y="5923"/>
                  <a:pt x="10463" y="5226"/>
                  <a:pt x="11137" y="4877"/>
                </a:cubicBezTo>
                <a:cubicBezTo>
                  <a:pt x="11475" y="4529"/>
                  <a:pt x="11812" y="3484"/>
                  <a:pt x="11812" y="2787"/>
                </a:cubicBezTo>
                <a:cubicBezTo>
                  <a:pt x="12150" y="1742"/>
                  <a:pt x="12150" y="1045"/>
                  <a:pt x="12825" y="348"/>
                </a:cubicBezTo>
                <a:cubicBezTo>
                  <a:pt x="12825" y="348"/>
                  <a:pt x="13162" y="0"/>
                  <a:pt x="13500" y="0"/>
                </a:cubicBezTo>
                <a:cubicBezTo>
                  <a:pt x="16537" y="0"/>
                  <a:pt x="16537" y="2787"/>
                  <a:pt x="16537" y="3832"/>
                </a:cubicBezTo>
                <a:cubicBezTo>
                  <a:pt x="16537" y="4877"/>
                  <a:pt x="15862" y="5574"/>
                  <a:pt x="15525" y="6271"/>
                </a:cubicBezTo>
                <a:cubicBezTo>
                  <a:pt x="15525" y="6619"/>
                  <a:pt x="15525" y="6968"/>
                  <a:pt x="15187" y="7316"/>
                </a:cubicBezTo>
                <a:cubicBezTo>
                  <a:pt x="18900" y="7316"/>
                  <a:pt x="18900" y="7316"/>
                  <a:pt x="18900" y="7316"/>
                </a:cubicBezTo>
                <a:cubicBezTo>
                  <a:pt x="20250" y="7316"/>
                  <a:pt x="21600" y="8710"/>
                  <a:pt x="21600" y="10103"/>
                </a:cubicBezTo>
                <a:cubicBezTo>
                  <a:pt x="21600" y="10800"/>
                  <a:pt x="21262" y="11497"/>
                  <a:pt x="20925" y="12194"/>
                </a:cubicBez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" name="Прямоугольник 105"/>
          <p:cNvSpPr txBox="1"/>
          <p:nvPr/>
        </p:nvSpPr>
        <p:spPr>
          <a:xfrm>
            <a:off x="989410" y="2092033"/>
            <a:ext cx="2234075" cy="4311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20" tIns="45720" rIns="45720" bIns="45720">
            <a:spAutoFit/>
          </a:bodyPr>
          <a:lstStyle/>
          <a:p>
            <a:pPr>
              <a:lnSpc>
                <a:spcPts val="1333"/>
              </a:lnSpc>
              <a:spcBef>
                <a:spcPts val="1200"/>
              </a:spcBef>
              <a:defRPr sz="8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Удостоверение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личности</a:t>
            </a:r>
            <a:endParaRPr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1333"/>
              </a:lnSpc>
              <a:spcBef>
                <a:spcPts val="12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Свидетельство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регистрации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брака</a:t>
            </a:r>
            <a:endParaRPr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1333"/>
              </a:lnSpc>
              <a:spcBef>
                <a:spcPts val="12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Свидетельство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рождении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ребенка</a:t>
            </a:r>
            <a:endParaRPr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1333"/>
              </a:lnSpc>
              <a:spcBef>
                <a:spcPts val="12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Свидетельство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переименовании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имени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фамилии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отчества</a:t>
            </a:r>
            <a:endParaRPr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1333"/>
              </a:lnSpc>
              <a:spcBef>
                <a:spcPts val="12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Свидетельство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рассторжении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брака</a:t>
            </a:r>
            <a:endParaRPr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1333"/>
              </a:lnSpc>
              <a:spcBef>
                <a:spcPts val="12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Электронный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технический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паспорт</a:t>
            </a:r>
            <a:endParaRPr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1333"/>
              </a:lnSpc>
              <a:spcBef>
                <a:spcPts val="12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Результаты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ПЦР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теста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1067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Covid-19</a:t>
            </a:r>
            <a:endParaRPr lang="ru-RU"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ts val="1333"/>
              </a:lnSpc>
              <a:spcBef>
                <a:spcPts val="12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Водительское удостоверение</a:t>
            </a:r>
          </a:p>
          <a:p>
            <a:pPr>
              <a:lnSpc>
                <a:spcPts val="1333"/>
              </a:lnSpc>
              <a:spcBef>
                <a:spcPts val="12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Диплом об образовании</a:t>
            </a:r>
          </a:p>
          <a:p>
            <a:pPr>
              <a:lnSpc>
                <a:spcPts val="1333"/>
              </a:lnSpc>
              <a:spcBef>
                <a:spcPts val="1200"/>
              </a:spcBef>
              <a:defRPr sz="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Студенческий билет</a:t>
            </a:r>
            <a:endParaRPr sz="10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6" name="Shape 5291"/>
          <p:cNvSpPr/>
          <p:nvPr/>
        </p:nvSpPr>
        <p:spPr>
          <a:xfrm>
            <a:off x="793645" y="2133805"/>
            <a:ext cx="133448" cy="15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7425"/>
                </a:moveTo>
                <a:cubicBezTo>
                  <a:pt x="21600" y="7425"/>
                  <a:pt x="21600" y="7425"/>
                  <a:pt x="21600" y="7425"/>
                </a:cubicBez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2567" y="0"/>
                  <a:pt x="12567" y="0"/>
                  <a:pt x="12567" y="0"/>
                </a:cubicBezTo>
                <a:cubicBezTo>
                  <a:pt x="12567" y="6413"/>
                  <a:pt x="12567" y="6413"/>
                  <a:pt x="12567" y="6413"/>
                </a:cubicBezTo>
                <a:cubicBezTo>
                  <a:pt x="12567" y="7088"/>
                  <a:pt x="12960" y="7425"/>
                  <a:pt x="13745" y="7425"/>
                </a:cubicBezTo>
                <a:close/>
                <a:moveTo>
                  <a:pt x="14138" y="338"/>
                </a:moveTo>
                <a:cubicBezTo>
                  <a:pt x="14531" y="338"/>
                  <a:pt x="14531" y="675"/>
                  <a:pt x="14924" y="675"/>
                </a:cubicBezTo>
                <a:cubicBezTo>
                  <a:pt x="20422" y="5738"/>
                  <a:pt x="20422" y="5738"/>
                  <a:pt x="20422" y="5738"/>
                </a:cubicBezTo>
                <a:cubicBezTo>
                  <a:pt x="20815" y="5738"/>
                  <a:pt x="20815" y="5738"/>
                  <a:pt x="20815" y="6075"/>
                </a:cubicBezTo>
                <a:cubicBezTo>
                  <a:pt x="14138" y="6075"/>
                  <a:pt x="14138" y="6075"/>
                  <a:pt x="14138" y="6075"/>
                </a:cubicBezTo>
                <a:lnTo>
                  <a:pt x="14138" y="338"/>
                </a:ln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7" name="Shape 5291"/>
          <p:cNvSpPr/>
          <p:nvPr/>
        </p:nvSpPr>
        <p:spPr>
          <a:xfrm>
            <a:off x="793645" y="2549043"/>
            <a:ext cx="133448" cy="15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7425"/>
                </a:moveTo>
                <a:cubicBezTo>
                  <a:pt x="21600" y="7425"/>
                  <a:pt x="21600" y="7425"/>
                  <a:pt x="21600" y="7425"/>
                </a:cubicBez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2567" y="0"/>
                  <a:pt x="12567" y="0"/>
                  <a:pt x="12567" y="0"/>
                </a:cubicBezTo>
                <a:cubicBezTo>
                  <a:pt x="12567" y="6413"/>
                  <a:pt x="12567" y="6413"/>
                  <a:pt x="12567" y="6413"/>
                </a:cubicBezTo>
                <a:cubicBezTo>
                  <a:pt x="12567" y="7088"/>
                  <a:pt x="12960" y="7425"/>
                  <a:pt x="13745" y="7425"/>
                </a:cubicBezTo>
                <a:close/>
                <a:moveTo>
                  <a:pt x="14138" y="338"/>
                </a:moveTo>
                <a:cubicBezTo>
                  <a:pt x="14531" y="338"/>
                  <a:pt x="14531" y="675"/>
                  <a:pt x="14924" y="675"/>
                </a:cubicBezTo>
                <a:cubicBezTo>
                  <a:pt x="20422" y="5738"/>
                  <a:pt x="20422" y="5738"/>
                  <a:pt x="20422" y="5738"/>
                </a:cubicBezTo>
                <a:cubicBezTo>
                  <a:pt x="20815" y="5738"/>
                  <a:pt x="20815" y="5738"/>
                  <a:pt x="20815" y="6075"/>
                </a:cubicBezTo>
                <a:cubicBezTo>
                  <a:pt x="14138" y="6075"/>
                  <a:pt x="14138" y="6075"/>
                  <a:pt x="14138" y="6075"/>
                </a:cubicBezTo>
                <a:lnTo>
                  <a:pt x="14138" y="338"/>
                </a:ln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8" name="Shape 5291"/>
          <p:cNvSpPr/>
          <p:nvPr/>
        </p:nvSpPr>
        <p:spPr>
          <a:xfrm>
            <a:off x="793645" y="3015517"/>
            <a:ext cx="133448" cy="15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7425"/>
                </a:moveTo>
                <a:cubicBezTo>
                  <a:pt x="21600" y="7425"/>
                  <a:pt x="21600" y="7425"/>
                  <a:pt x="21600" y="7425"/>
                </a:cubicBez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2567" y="0"/>
                  <a:pt x="12567" y="0"/>
                  <a:pt x="12567" y="0"/>
                </a:cubicBezTo>
                <a:cubicBezTo>
                  <a:pt x="12567" y="6413"/>
                  <a:pt x="12567" y="6413"/>
                  <a:pt x="12567" y="6413"/>
                </a:cubicBezTo>
                <a:cubicBezTo>
                  <a:pt x="12567" y="7088"/>
                  <a:pt x="12960" y="7425"/>
                  <a:pt x="13745" y="7425"/>
                </a:cubicBezTo>
                <a:close/>
                <a:moveTo>
                  <a:pt x="14138" y="338"/>
                </a:moveTo>
                <a:cubicBezTo>
                  <a:pt x="14531" y="338"/>
                  <a:pt x="14531" y="675"/>
                  <a:pt x="14924" y="675"/>
                </a:cubicBezTo>
                <a:cubicBezTo>
                  <a:pt x="20422" y="5738"/>
                  <a:pt x="20422" y="5738"/>
                  <a:pt x="20422" y="5738"/>
                </a:cubicBezTo>
                <a:cubicBezTo>
                  <a:pt x="20815" y="5738"/>
                  <a:pt x="20815" y="5738"/>
                  <a:pt x="20815" y="6075"/>
                </a:cubicBezTo>
                <a:cubicBezTo>
                  <a:pt x="14138" y="6075"/>
                  <a:pt x="14138" y="6075"/>
                  <a:pt x="14138" y="6075"/>
                </a:cubicBezTo>
                <a:lnTo>
                  <a:pt x="14138" y="338"/>
                </a:ln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9" name="Shape 5291"/>
          <p:cNvSpPr/>
          <p:nvPr/>
        </p:nvSpPr>
        <p:spPr>
          <a:xfrm>
            <a:off x="793645" y="3510264"/>
            <a:ext cx="133448" cy="15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7425"/>
                </a:moveTo>
                <a:cubicBezTo>
                  <a:pt x="21600" y="7425"/>
                  <a:pt x="21600" y="7425"/>
                  <a:pt x="21600" y="7425"/>
                </a:cubicBez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2567" y="0"/>
                  <a:pt x="12567" y="0"/>
                  <a:pt x="12567" y="0"/>
                </a:cubicBezTo>
                <a:cubicBezTo>
                  <a:pt x="12567" y="6413"/>
                  <a:pt x="12567" y="6413"/>
                  <a:pt x="12567" y="6413"/>
                </a:cubicBezTo>
                <a:cubicBezTo>
                  <a:pt x="12567" y="7088"/>
                  <a:pt x="12960" y="7425"/>
                  <a:pt x="13745" y="7425"/>
                </a:cubicBezTo>
                <a:close/>
                <a:moveTo>
                  <a:pt x="14138" y="338"/>
                </a:moveTo>
                <a:cubicBezTo>
                  <a:pt x="14531" y="338"/>
                  <a:pt x="14531" y="675"/>
                  <a:pt x="14924" y="675"/>
                </a:cubicBezTo>
                <a:cubicBezTo>
                  <a:pt x="20422" y="5738"/>
                  <a:pt x="20422" y="5738"/>
                  <a:pt x="20422" y="5738"/>
                </a:cubicBezTo>
                <a:cubicBezTo>
                  <a:pt x="20815" y="5738"/>
                  <a:pt x="20815" y="5738"/>
                  <a:pt x="20815" y="6075"/>
                </a:cubicBezTo>
                <a:cubicBezTo>
                  <a:pt x="14138" y="6075"/>
                  <a:pt x="14138" y="6075"/>
                  <a:pt x="14138" y="6075"/>
                </a:cubicBezTo>
                <a:lnTo>
                  <a:pt x="14138" y="338"/>
                </a:ln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0" name="Shape 5291"/>
          <p:cNvSpPr/>
          <p:nvPr/>
        </p:nvSpPr>
        <p:spPr>
          <a:xfrm>
            <a:off x="793645" y="4172873"/>
            <a:ext cx="133448" cy="15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7425"/>
                </a:moveTo>
                <a:cubicBezTo>
                  <a:pt x="21600" y="7425"/>
                  <a:pt x="21600" y="7425"/>
                  <a:pt x="21600" y="7425"/>
                </a:cubicBez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2567" y="0"/>
                  <a:pt x="12567" y="0"/>
                  <a:pt x="12567" y="0"/>
                </a:cubicBezTo>
                <a:cubicBezTo>
                  <a:pt x="12567" y="6413"/>
                  <a:pt x="12567" y="6413"/>
                  <a:pt x="12567" y="6413"/>
                </a:cubicBezTo>
                <a:cubicBezTo>
                  <a:pt x="12567" y="7088"/>
                  <a:pt x="12960" y="7425"/>
                  <a:pt x="13745" y="7425"/>
                </a:cubicBezTo>
                <a:close/>
                <a:moveTo>
                  <a:pt x="14138" y="338"/>
                </a:moveTo>
                <a:cubicBezTo>
                  <a:pt x="14531" y="338"/>
                  <a:pt x="14531" y="675"/>
                  <a:pt x="14924" y="675"/>
                </a:cubicBezTo>
                <a:cubicBezTo>
                  <a:pt x="20422" y="5738"/>
                  <a:pt x="20422" y="5738"/>
                  <a:pt x="20422" y="5738"/>
                </a:cubicBezTo>
                <a:cubicBezTo>
                  <a:pt x="20815" y="5738"/>
                  <a:pt x="20815" y="5738"/>
                  <a:pt x="20815" y="6075"/>
                </a:cubicBezTo>
                <a:cubicBezTo>
                  <a:pt x="14138" y="6075"/>
                  <a:pt x="14138" y="6075"/>
                  <a:pt x="14138" y="6075"/>
                </a:cubicBezTo>
                <a:lnTo>
                  <a:pt x="14138" y="338"/>
                </a:ln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1" name="Shape 5291"/>
          <p:cNvSpPr/>
          <p:nvPr/>
        </p:nvSpPr>
        <p:spPr>
          <a:xfrm>
            <a:off x="793645" y="4667621"/>
            <a:ext cx="133448" cy="15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7425"/>
                </a:moveTo>
                <a:cubicBezTo>
                  <a:pt x="21600" y="7425"/>
                  <a:pt x="21600" y="7425"/>
                  <a:pt x="21600" y="7425"/>
                </a:cubicBez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2567" y="0"/>
                  <a:pt x="12567" y="0"/>
                  <a:pt x="12567" y="0"/>
                </a:cubicBezTo>
                <a:cubicBezTo>
                  <a:pt x="12567" y="6413"/>
                  <a:pt x="12567" y="6413"/>
                  <a:pt x="12567" y="6413"/>
                </a:cubicBezTo>
                <a:cubicBezTo>
                  <a:pt x="12567" y="7088"/>
                  <a:pt x="12960" y="7425"/>
                  <a:pt x="13745" y="7425"/>
                </a:cubicBezTo>
                <a:close/>
                <a:moveTo>
                  <a:pt x="14138" y="338"/>
                </a:moveTo>
                <a:cubicBezTo>
                  <a:pt x="14531" y="338"/>
                  <a:pt x="14531" y="675"/>
                  <a:pt x="14924" y="675"/>
                </a:cubicBezTo>
                <a:cubicBezTo>
                  <a:pt x="20422" y="5738"/>
                  <a:pt x="20422" y="5738"/>
                  <a:pt x="20422" y="5738"/>
                </a:cubicBezTo>
                <a:cubicBezTo>
                  <a:pt x="20815" y="5738"/>
                  <a:pt x="20815" y="5738"/>
                  <a:pt x="20815" y="6075"/>
                </a:cubicBezTo>
                <a:cubicBezTo>
                  <a:pt x="14138" y="6075"/>
                  <a:pt x="14138" y="6075"/>
                  <a:pt x="14138" y="6075"/>
                </a:cubicBezTo>
                <a:lnTo>
                  <a:pt x="14138" y="338"/>
                </a:ln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3" name="Shape 5291"/>
          <p:cNvSpPr/>
          <p:nvPr/>
        </p:nvSpPr>
        <p:spPr>
          <a:xfrm>
            <a:off x="793645" y="5162369"/>
            <a:ext cx="133448" cy="15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7425"/>
                </a:moveTo>
                <a:cubicBezTo>
                  <a:pt x="21600" y="7425"/>
                  <a:pt x="21600" y="7425"/>
                  <a:pt x="21600" y="7425"/>
                </a:cubicBez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2567" y="0"/>
                  <a:pt x="12567" y="0"/>
                  <a:pt x="12567" y="0"/>
                </a:cubicBezTo>
                <a:cubicBezTo>
                  <a:pt x="12567" y="6413"/>
                  <a:pt x="12567" y="6413"/>
                  <a:pt x="12567" y="6413"/>
                </a:cubicBezTo>
                <a:cubicBezTo>
                  <a:pt x="12567" y="7088"/>
                  <a:pt x="12960" y="7425"/>
                  <a:pt x="13745" y="7425"/>
                </a:cubicBezTo>
                <a:close/>
                <a:moveTo>
                  <a:pt x="14138" y="338"/>
                </a:moveTo>
                <a:cubicBezTo>
                  <a:pt x="14531" y="338"/>
                  <a:pt x="14531" y="675"/>
                  <a:pt x="14924" y="675"/>
                </a:cubicBezTo>
                <a:cubicBezTo>
                  <a:pt x="20422" y="5738"/>
                  <a:pt x="20422" y="5738"/>
                  <a:pt x="20422" y="5738"/>
                </a:cubicBezTo>
                <a:cubicBezTo>
                  <a:pt x="20815" y="5738"/>
                  <a:pt x="20815" y="5738"/>
                  <a:pt x="20815" y="6075"/>
                </a:cubicBezTo>
                <a:cubicBezTo>
                  <a:pt x="14138" y="6075"/>
                  <a:pt x="14138" y="6075"/>
                  <a:pt x="14138" y="6075"/>
                </a:cubicBezTo>
                <a:lnTo>
                  <a:pt x="14138" y="338"/>
                </a:ln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7" name="Рисунок 1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20" y="1634729"/>
            <a:ext cx="3009902" cy="4554014"/>
          </a:xfrm>
          <a:prstGeom prst="rect">
            <a:avLst/>
          </a:prstGeom>
        </p:spPr>
      </p:pic>
      <p:sp>
        <p:nvSpPr>
          <p:cNvPr id="174" name="Shape 5291"/>
          <p:cNvSpPr/>
          <p:nvPr/>
        </p:nvSpPr>
        <p:spPr>
          <a:xfrm>
            <a:off x="789527" y="5519477"/>
            <a:ext cx="133448" cy="15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7425"/>
                </a:moveTo>
                <a:cubicBezTo>
                  <a:pt x="21600" y="7425"/>
                  <a:pt x="21600" y="7425"/>
                  <a:pt x="21600" y="7425"/>
                </a:cubicBez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2567" y="0"/>
                  <a:pt x="12567" y="0"/>
                  <a:pt x="12567" y="0"/>
                </a:cubicBezTo>
                <a:cubicBezTo>
                  <a:pt x="12567" y="6413"/>
                  <a:pt x="12567" y="6413"/>
                  <a:pt x="12567" y="6413"/>
                </a:cubicBezTo>
                <a:cubicBezTo>
                  <a:pt x="12567" y="7088"/>
                  <a:pt x="12960" y="7425"/>
                  <a:pt x="13745" y="7425"/>
                </a:cubicBezTo>
                <a:close/>
                <a:moveTo>
                  <a:pt x="14138" y="338"/>
                </a:moveTo>
                <a:cubicBezTo>
                  <a:pt x="14531" y="338"/>
                  <a:pt x="14531" y="675"/>
                  <a:pt x="14924" y="675"/>
                </a:cubicBezTo>
                <a:cubicBezTo>
                  <a:pt x="20422" y="5738"/>
                  <a:pt x="20422" y="5738"/>
                  <a:pt x="20422" y="5738"/>
                </a:cubicBezTo>
                <a:cubicBezTo>
                  <a:pt x="20815" y="5738"/>
                  <a:pt x="20815" y="5738"/>
                  <a:pt x="20815" y="6075"/>
                </a:cubicBezTo>
                <a:cubicBezTo>
                  <a:pt x="14138" y="6075"/>
                  <a:pt x="14138" y="6075"/>
                  <a:pt x="14138" y="6075"/>
                </a:cubicBezTo>
                <a:lnTo>
                  <a:pt x="14138" y="338"/>
                </a:ln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5" name="Shape 5291"/>
          <p:cNvSpPr/>
          <p:nvPr/>
        </p:nvSpPr>
        <p:spPr>
          <a:xfrm>
            <a:off x="789527" y="5833745"/>
            <a:ext cx="133448" cy="15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7425"/>
                </a:moveTo>
                <a:cubicBezTo>
                  <a:pt x="21600" y="7425"/>
                  <a:pt x="21600" y="7425"/>
                  <a:pt x="21600" y="7425"/>
                </a:cubicBez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2567" y="0"/>
                  <a:pt x="12567" y="0"/>
                  <a:pt x="12567" y="0"/>
                </a:cubicBezTo>
                <a:cubicBezTo>
                  <a:pt x="12567" y="6413"/>
                  <a:pt x="12567" y="6413"/>
                  <a:pt x="12567" y="6413"/>
                </a:cubicBezTo>
                <a:cubicBezTo>
                  <a:pt x="12567" y="7088"/>
                  <a:pt x="12960" y="7425"/>
                  <a:pt x="13745" y="7425"/>
                </a:cubicBezTo>
                <a:close/>
                <a:moveTo>
                  <a:pt x="14138" y="338"/>
                </a:moveTo>
                <a:cubicBezTo>
                  <a:pt x="14531" y="338"/>
                  <a:pt x="14531" y="675"/>
                  <a:pt x="14924" y="675"/>
                </a:cubicBezTo>
                <a:cubicBezTo>
                  <a:pt x="20422" y="5738"/>
                  <a:pt x="20422" y="5738"/>
                  <a:pt x="20422" y="5738"/>
                </a:cubicBezTo>
                <a:cubicBezTo>
                  <a:pt x="20815" y="5738"/>
                  <a:pt x="20815" y="5738"/>
                  <a:pt x="20815" y="6075"/>
                </a:cubicBezTo>
                <a:cubicBezTo>
                  <a:pt x="14138" y="6075"/>
                  <a:pt x="14138" y="6075"/>
                  <a:pt x="14138" y="6075"/>
                </a:cubicBezTo>
                <a:lnTo>
                  <a:pt x="14138" y="338"/>
                </a:ln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7" name="Shape 5291"/>
          <p:cNvSpPr/>
          <p:nvPr/>
        </p:nvSpPr>
        <p:spPr>
          <a:xfrm>
            <a:off x="789527" y="6160202"/>
            <a:ext cx="133448" cy="15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7425"/>
                </a:moveTo>
                <a:cubicBezTo>
                  <a:pt x="21600" y="7425"/>
                  <a:pt x="21600" y="7425"/>
                  <a:pt x="21600" y="7425"/>
                </a:cubicBezTo>
                <a:cubicBezTo>
                  <a:pt x="21600" y="20250"/>
                  <a:pt x="21600" y="20250"/>
                  <a:pt x="21600" y="20250"/>
                </a:cubicBezTo>
                <a:cubicBezTo>
                  <a:pt x="21600" y="20925"/>
                  <a:pt x="20815" y="21600"/>
                  <a:pt x="20029" y="21600"/>
                </a:cubicBezTo>
                <a:cubicBezTo>
                  <a:pt x="1178" y="21600"/>
                  <a:pt x="1178" y="21600"/>
                  <a:pt x="1178" y="21600"/>
                </a:cubicBezTo>
                <a:cubicBezTo>
                  <a:pt x="393" y="21600"/>
                  <a:pt x="0" y="20925"/>
                  <a:pt x="0" y="20250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0" y="338"/>
                  <a:pt x="393" y="0"/>
                  <a:pt x="1178" y="0"/>
                </a:cubicBezTo>
                <a:cubicBezTo>
                  <a:pt x="12567" y="0"/>
                  <a:pt x="12567" y="0"/>
                  <a:pt x="12567" y="0"/>
                </a:cubicBezTo>
                <a:cubicBezTo>
                  <a:pt x="12567" y="6413"/>
                  <a:pt x="12567" y="6413"/>
                  <a:pt x="12567" y="6413"/>
                </a:cubicBezTo>
                <a:cubicBezTo>
                  <a:pt x="12567" y="7088"/>
                  <a:pt x="12960" y="7425"/>
                  <a:pt x="13745" y="7425"/>
                </a:cubicBezTo>
                <a:close/>
                <a:moveTo>
                  <a:pt x="14138" y="338"/>
                </a:moveTo>
                <a:cubicBezTo>
                  <a:pt x="14531" y="338"/>
                  <a:pt x="14531" y="675"/>
                  <a:pt x="14924" y="675"/>
                </a:cubicBezTo>
                <a:cubicBezTo>
                  <a:pt x="20422" y="5738"/>
                  <a:pt x="20422" y="5738"/>
                  <a:pt x="20422" y="5738"/>
                </a:cubicBezTo>
                <a:cubicBezTo>
                  <a:pt x="20815" y="5738"/>
                  <a:pt x="20815" y="5738"/>
                  <a:pt x="20815" y="6075"/>
                </a:cubicBezTo>
                <a:cubicBezTo>
                  <a:pt x="14138" y="6075"/>
                  <a:pt x="14138" y="6075"/>
                  <a:pt x="14138" y="6075"/>
                </a:cubicBezTo>
                <a:lnTo>
                  <a:pt x="14138" y="338"/>
                </a:ln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609463">
              <a:defRPr sz="2400"/>
            </a:pPr>
            <a:endParaRPr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7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Заголовок 1">
            <a:extLst>
              <a:ext uri="{FF2B5EF4-FFF2-40B4-BE49-F238E27FC236}">
                <a16:creationId xmlns:a16="http://schemas.microsoft.com/office/drawing/2014/main" id="{B9DD2C9B-7835-969B-0B03-9C4021C3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3"/>
            <a:ext cx="10515600" cy="1325563"/>
          </a:xfrm>
        </p:spPr>
        <p:txBody>
          <a:bodyPr/>
          <a:lstStyle/>
          <a:p>
            <a:r>
              <a:rPr lang="ru-RU" b="1" dirty="0">
                <a:effectLst>
                  <a:glow rad="127000">
                    <a:schemeClr val="accent1">
                      <a:lumMod val="75000"/>
                      <a:alpha val="30000"/>
                    </a:schemeClr>
                  </a:glow>
                </a:effectLst>
              </a:rPr>
              <a:t>Преимущества сервиса "Цифровые документы"</a:t>
            </a:r>
            <a:endParaRPr lang="ru-KZ" b="1" dirty="0">
              <a:effectLst>
                <a:glow rad="127000">
                  <a:schemeClr val="accent1">
                    <a:lumMod val="75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F46EEC5-251B-03E4-57AD-FBA4572F6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0036"/>
            <a:ext cx="10827327" cy="516283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Документы всегда под рукой даже </a:t>
            </a:r>
            <a:r>
              <a:rPr lang="en" dirty="0"/>
              <a:t>offline</a:t>
            </a:r>
            <a:r>
              <a:rPr lang="ru-RU" dirty="0"/>
              <a:t>. После авторизации через код пароль, </a:t>
            </a:r>
            <a:r>
              <a:rPr lang="en" dirty="0"/>
              <a:t>Touch ID, Face ID.</a:t>
            </a:r>
            <a:endParaRPr lang="ru-RU" dirty="0"/>
          </a:p>
          <a:p>
            <a:endParaRPr lang="en" dirty="0"/>
          </a:p>
          <a:p>
            <a:r>
              <a:rPr lang="ru-RU" dirty="0"/>
              <a:t>Согласно Статье 6. п. 4. Закона О документах, удостоверяющих личность от 29 января 2013 года № 73-</a:t>
            </a:r>
            <a:r>
              <a:rPr lang="en" dirty="0"/>
              <a:t>V.</a:t>
            </a:r>
            <a:r>
              <a:rPr lang="ru-RU" dirty="0"/>
              <a:t> Цифровые документы равнозначны документу на материальном объекте.</a:t>
            </a:r>
          </a:p>
          <a:p>
            <a:endParaRPr lang="en" dirty="0"/>
          </a:p>
          <a:p>
            <a:r>
              <a:rPr lang="ru-RU" dirty="0"/>
              <a:t>Доступны цифровые документы несовершеннолетних детей. В разделе </a:t>
            </a:r>
            <a:r>
              <a:rPr lang="ru-RU" dirty="0"/>
              <a:t>«Семья»</a:t>
            </a:r>
            <a:endParaRPr lang="ru-RU" dirty="0"/>
          </a:p>
          <a:p>
            <a:endParaRPr lang="ru-RU" dirty="0"/>
          </a:p>
          <a:p>
            <a:r>
              <a:rPr lang="ru-RU" dirty="0"/>
              <a:t>Есть возможность </a:t>
            </a:r>
            <a:r>
              <a:rPr lang="ru-RU" dirty="0"/>
              <a:t>поделиться документом через мессенджер, почту и т.д.</a:t>
            </a:r>
          </a:p>
          <a:p>
            <a:endParaRPr lang="ru-RU" sz="2400" dirty="0"/>
          </a:p>
          <a:p>
            <a:r>
              <a:rPr lang="ru-RU" dirty="0"/>
              <a:t>Цифровыми документами успешно пользуются во многих организациях аэропорты РК, </a:t>
            </a:r>
            <a:r>
              <a:rPr lang="ru-RU" dirty="0" err="1"/>
              <a:t>жд</a:t>
            </a:r>
            <a:r>
              <a:rPr lang="ru-RU" dirty="0"/>
              <a:t> вокзалы ЦОН, нотариусы, отделениях банков и так далее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334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Прямоугольник 217"/>
          <p:cNvSpPr/>
          <p:nvPr/>
        </p:nvSpPr>
        <p:spPr>
          <a:xfrm>
            <a:off x="0" y="4618992"/>
            <a:ext cx="12192000" cy="2239009"/>
          </a:xfrm>
          <a:prstGeom prst="rect">
            <a:avLst/>
          </a:prstGeom>
          <a:gradFill>
            <a:gsLst>
              <a:gs pos="100000">
                <a:srgbClr val="068BC1"/>
              </a:gs>
              <a:gs pos="0">
                <a:srgbClr val="00B0F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5A2D15E-2A95-4545-A793-7A0C710A1007}"/>
              </a:ext>
            </a:extLst>
          </p:cNvPr>
          <p:cNvSpPr txBox="1"/>
          <p:nvPr/>
        </p:nvSpPr>
        <p:spPr>
          <a:xfrm>
            <a:off x="532340" y="1312001"/>
            <a:ext cx="81544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7"/>
              </a:lnSpc>
              <a:spcAft>
                <a:spcPts val="400"/>
              </a:spcAft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Пользователь имеет возможность просмотреть документ </a:t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предоставить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QR-</a:t>
            </a:r>
            <a:r>
              <a:rPr lang="kk-KZ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 для проверки третьему лицу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33222" y="477322"/>
            <a:ext cx="7705903" cy="689363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40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ЦИФРОВЫЕ ДОКУМЕНТЫ</a:t>
            </a:r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1953208" y="4477994"/>
            <a:ext cx="904292" cy="0"/>
          </a:xfrm>
          <a:prstGeom prst="straightConnector1">
            <a:avLst/>
          </a:prstGeom>
          <a:ln w="19050" cap="rnd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2191899" y="3954634"/>
            <a:ext cx="451818" cy="451817"/>
            <a:chOff x="2346431" y="4209888"/>
            <a:chExt cx="551437" cy="551437"/>
          </a:xfrm>
        </p:grpSpPr>
        <p:sp>
          <p:nvSpPr>
            <p:cNvPr id="141" name="Овал 140"/>
            <p:cNvSpPr/>
            <p:nvPr/>
          </p:nvSpPr>
          <p:spPr>
            <a:xfrm>
              <a:off x="2346431" y="4209888"/>
              <a:ext cx="551437" cy="5514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42" name="Shape 5250"/>
            <p:cNvSpPr/>
            <p:nvPr/>
          </p:nvSpPr>
          <p:spPr>
            <a:xfrm>
              <a:off x="2547173" y="4553156"/>
              <a:ext cx="149956" cy="14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4" y="21600"/>
                  </a:moveTo>
                  <a:cubicBezTo>
                    <a:pt x="4713" y="21600"/>
                    <a:pt x="0" y="16495"/>
                    <a:pt x="0" y="10604"/>
                  </a:cubicBezTo>
                  <a:cubicBezTo>
                    <a:pt x="0" y="4713"/>
                    <a:pt x="4713" y="0"/>
                    <a:pt x="10604" y="0"/>
                  </a:cubicBezTo>
                  <a:cubicBezTo>
                    <a:pt x="16495" y="0"/>
                    <a:pt x="21600" y="4713"/>
                    <a:pt x="21600" y="10604"/>
                  </a:cubicBezTo>
                  <a:cubicBezTo>
                    <a:pt x="21600" y="16495"/>
                    <a:pt x="16495" y="21600"/>
                    <a:pt x="10604" y="21600"/>
                  </a:cubicBezTo>
                  <a:close/>
                  <a:moveTo>
                    <a:pt x="17673" y="7855"/>
                  </a:moveTo>
                  <a:cubicBezTo>
                    <a:pt x="16495" y="6676"/>
                    <a:pt x="16495" y="6676"/>
                    <a:pt x="16495" y="6676"/>
                  </a:cubicBezTo>
                  <a:cubicBezTo>
                    <a:pt x="16102" y="6284"/>
                    <a:pt x="16102" y="6284"/>
                    <a:pt x="15709" y="6284"/>
                  </a:cubicBezTo>
                  <a:cubicBezTo>
                    <a:pt x="15316" y="6284"/>
                    <a:pt x="15316" y="6284"/>
                    <a:pt x="14924" y="6676"/>
                  </a:cubicBezTo>
                  <a:cubicBezTo>
                    <a:pt x="9425" y="12175"/>
                    <a:pt x="9425" y="12175"/>
                    <a:pt x="9425" y="12175"/>
                  </a:cubicBezTo>
                  <a:cubicBezTo>
                    <a:pt x="6284" y="9033"/>
                    <a:pt x="6284" y="9033"/>
                    <a:pt x="6284" y="9033"/>
                  </a:cubicBezTo>
                  <a:cubicBezTo>
                    <a:pt x="5891" y="9033"/>
                    <a:pt x="5891" y="8640"/>
                    <a:pt x="5498" y="8640"/>
                  </a:cubicBezTo>
                  <a:cubicBezTo>
                    <a:pt x="5498" y="8640"/>
                    <a:pt x="5105" y="9033"/>
                    <a:pt x="5105" y="9033"/>
                  </a:cubicBezTo>
                  <a:cubicBezTo>
                    <a:pt x="3535" y="10211"/>
                    <a:pt x="3535" y="10211"/>
                    <a:pt x="3535" y="10211"/>
                  </a:cubicBezTo>
                  <a:cubicBezTo>
                    <a:pt x="3535" y="10604"/>
                    <a:pt x="3535" y="10604"/>
                    <a:pt x="3535" y="10996"/>
                  </a:cubicBezTo>
                  <a:cubicBezTo>
                    <a:pt x="3535" y="11389"/>
                    <a:pt x="3535" y="11389"/>
                    <a:pt x="3535" y="11782"/>
                  </a:cubicBezTo>
                  <a:cubicBezTo>
                    <a:pt x="8640" y="16887"/>
                    <a:pt x="8640" y="16887"/>
                    <a:pt x="8640" y="16887"/>
                  </a:cubicBezTo>
                  <a:cubicBezTo>
                    <a:pt x="9033" y="16887"/>
                    <a:pt x="9033" y="16887"/>
                    <a:pt x="9425" y="16887"/>
                  </a:cubicBezTo>
                  <a:cubicBezTo>
                    <a:pt x="9818" y="16887"/>
                    <a:pt x="9818" y="16887"/>
                    <a:pt x="10211" y="16887"/>
                  </a:cubicBezTo>
                  <a:cubicBezTo>
                    <a:pt x="17673" y="9033"/>
                    <a:pt x="17673" y="9033"/>
                    <a:pt x="17673" y="9033"/>
                  </a:cubicBezTo>
                  <a:cubicBezTo>
                    <a:pt x="17673" y="9033"/>
                    <a:pt x="18065" y="8640"/>
                    <a:pt x="18065" y="8640"/>
                  </a:cubicBezTo>
                  <a:cubicBezTo>
                    <a:pt x="18065" y="8247"/>
                    <a:pt x="17673" y="7855"/>
                    <a:pt x="17673" y="785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60951" tIns="60951" rIns="60951" bIns="60951" numCol="1" anchor="t">
              <a:noAutofit/>
            </a:bodyPr>
            <a:lstStyle/>
            <a:p>
              <a:pPr defTabSz="609463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200"/>
            </a:p>
          </p:txBody>
        </p:sp>
        <p:sp>
          <p:nvSpPr>
            <p:cNvPr id="143" name="Shape 5378"/>
            <p:cNvSpPr/>
            <p:nvPr/>
          </p:nvSpPr>
          <p:spPr>
            <a:xfrm>
              <a:off x="2459568" y="4277907"/>
              <a:ext cx="325163" cy="226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49" y="8816"/>
                  </a:moveTo>
                  <a:cubicBezTo>
                    <a:pt x="16971" y="5731"/>
                    <a:pt x="14194" y="3967"/>
                    <a:pt x="10800" y="3967"/>
                  </a:cubicBezTo>
                  <a:cubicBezTo>
                    <a:pt x="7406" y="3967"/>
                    <a:pt x="4629" y="5731"/>
                    <a:pt x="2160" y="8816"/>
                  </a:cubicBezTo>
                  <a:cubicBezTo>
                    <a:pt x="2160" y="8816"/>
                    <a:pt x="2160" y="8816"/>
                    <a:pt x="1851" y="8816"/>
                  </a:cubicBezTo>
                  <a:cubicBezTo>
                    <a:pt x="1543" y="8816"/>
                    <a:pt x="0" y="6612"/>
                    <a:pt x="0" y="6171"/>
                  </a:cubicBezTo>
                  <a:cubicBezTo>
                    <a:pt x="0" y="6171"/>
                    <a:pt x="0" y="6171"/>
                    <a:pt x="309" y="5731"/>
                  </a:cubicBezTo>
                  <a:cubicBezTo>
                    <a:pt x="3086" y="1763"/>
                    <a:pt x="7097" y="0"/>
                    <a:pt x="10800" y="0"/>
                  </a:cubicBezTo>
                  <a:cubicBezTo>
                    <a:pt x="14811" y="0"/>
                    <a:pt x="18823" y="1763"/>
                    <a:pt x="21600" y="5731"/>
                  </a:cubicBezTo>
                  <a:cubicBezTo>
                    <a:pt x="21600" y="6171"/>
                    <a:pt x="21600" y="6171"/>
                    <a:pt x="21600" y="6171"/>
                  </a:cubicBezTo>
                  <a:cubicBezTo>
                    <a:pt x="21600" y="6612"/>
                    <a:pt x="20057" y="8816"/>
                    <a:pt x="19749" y="8816"/>
                  </a:cubicBezTo>
                  <a:cubicBezTo>
                    <a:pt x="19749" y="8816"/>
                    <a:pt x="19749" y="8816"/>
                    <a:pt x="19749" y="8816"/>
                  </a:cubicBezTo>
                  <a:close/>
                  <a:moveTo>
                    <a:pt x="16663" y="13224"/>
                  </a:moveTo>
                  <a:cubicBezTo>
                    <a:pt x="14811" y="11020"/>
                    <a:pt x="13269" y="9698"/>
                    <a:pt x="10800" y="9698"/>
                  </a:cubicBezTo>
                  <a:cubicBezTo>
                    <a:pt x="7714" y="9698"/>
                    <a:pt x="4937" y="13224"/>
                    <a:pt x="4937" y="13224"/>
                  </a:cubicBezTo>
                  <a:cubicBezTo>
                    <a:pt x="4629" y="13224"/>
                    <a:pt x="3086" y="11020"/>
                    <a:pt x="3086" y="10580"/>
                  </a:cubicBezTo>
                  <a:cubicBezTo>
                    <a:pt x="3086" y="10580"/>
                    <a:pt x="3086" y="10139"/>
                    <a:pt x="3086" y="10139"/>
                  </a:cubicBezTo>
                  <a:cubicBezTo>
                    <a:pt x="5246" y="7494"/>
                    <a:pt x="8023" y="5731"/>
                    <a:pt x="10800" y="5731"/>
                  </a:cubicBezTo>
                  <a:cubicBezTo>
                    <a:pt x="13577" y="5731"/>
                    <a:pt x="16663" y="7494"/>
                    <a:pt x="18514" y="10139"/>
                  </a:cubicBezTo>
                  <a:cubicBezTo>
                    <a:pt x="18823" y="10139"/>
                    <a:pt x="18823" y="10580"/>
                    <a:pt x="18823" y="10580"/>
                  </a:cubicBezTo>
                  <a:cubicBezTo>
                    <a:pt x="18823" y="11020"/>
                    <a:pt x="17280" y="13224"/>
                    <a:pt x="16971" y="13224"/>
                  </a:cubicBezTo>
                  <a:cubicBezTo>
                    <a:pt x="16663" y="13224"/>
                    <a:pt x="16663" y="13224"/>
                    <a:pt x="16663" y="13224"/>
                  </a:cubicBezTo>
                  <a:close/>
                  <a:moveTo>
                    <a:pt x="10800" y="15869"/>
                  </a:moveTo>
                  <a:cubicBezTo>
                    <a:pt x="9257" y="15869"/>
                    <a:pt x="8023" y="17633"/>
                    <a:pt x="8023" y="17633"/>
                  </a:cubicBezTo>
                  <a:cubicBezTo>
                    <a:pt x="7714" y="17633"/>
                    <a:pt x="6171" y="15429"/>
                    <a:pt x="6171" y="14988"/>
                  </a:cubicBezTo>
                  <a:cubicBezTo>
                    <a:pt x="6171" y="14547"/>
                    <a:pt x="6171" y="14547"/>
                    <a:pt x="6171" y="14547"/>
                  </a:cubicBezTo>
                  <a:cubicBezTo>
                    <a:pt x="7406" y="12784"/>
                    <a:pt x="9257" y="11902"/>
                    <a:pt x="10800" y="11902"/>
                  </a:cubicBezTo>
                  <a:cubicBezTo>
                    <a:pt x="12651" y="11902"/>
                    <a:pt x="14503" y="12784"/>
                    <a:pt x="15737" y="14547"/>
                  </a:cubicBezTo>
                  <a:cubicBezTo>
                    <a:pt x="15737" y="14547"/>
                    <a:pt x="15737" y="14547"/>
                    <a:pt x="15737" y="14988"/>
                  </a:cubicBezTo>
                  <a:cubicBezTo>
                    <a:pt x="15737" y="15429"/>
                    <a:pt x="14194" y="17633"/>
                    <a:pt x="13886" y="17633"/>
                  </a:cubicBezTo>
                  <a:cubicBezTo>
                    <a:pt x="13577" y="17633"/>
                    <a:pt x="12651" y="15869"/>
                    <a:pt x="10800" y="15869"/>
                  </a:cubicBezTo>
                  <a:close/>
                  <a:moveTo>
                    <a:pt x="8949" y="18955"/>
                  </a:moveTo>
                  <a:cubicBezTo>
                    <a:pt x="8949" y="18514"/>
                    <a:pt x="10491" y="18073"/>
                    <a:pt x="10800" y="18073"/>
                  </a:cubicBezTo>
                  <a:cubicBezTo>
                    <a:pt x="11417" y="18073"/>
                    <a:pt x="12651" y="18514"/>
                    <a:pt x="12651" y="18955"/>
                  </a:cubicBezTo>
                  <a:cubicBezTo>
                    <a:pt x="12651" y="19396"/>
                    <a:pt x="11109" y="21600"/>
                    <a:pt x="10800" y="21600"/>
                  </a:cubicBezTo>
                  <a:cubicBezTo>
                    <a:pt x="10491" y="21600"/>
                    <a:pt x="8949" y="19396"/>
                    <a:pt x="8949" y="1895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60951" tIns="60951" rIns="60951" bIns="60951" numCol="1" anchor="t">
              <a:noAutofit/>
            </a:bodyPr>
            <a:lstStyle/>
            <a:p>
              <a:pPr defTabSz="609463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20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453939" y="6017579"/>
            <a:ext cx="4524962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Nova Cond" panose="020B0506020202020204" pitchFamily="34" charset="0"/>
              </a:rPr>
              <a:t>Проверка документов</a:t>
            </a:r>
            <a:r>
              <a:rPr lang="en-US" sz="1600" dirty="0">
                <a:solidFill>
                  <a:schemeClr val="bg1"/>
                </a:solidFill>
                <a:latin typeface="Arial Nova Cond" panose="020B0506020202020204" pitchFamily="34" charset="0"/>
              </a:rPr>
              <a:t> </a:t>
            </a:r>
            <a:endParaRPr lang="kk-KZ" sz="1600" dirty="0">
              <a:solidFill>
                <a:schemeClr val="bg1"/>
              </a:solidFill>
              <a:latin typeface="Arial Nova Cond" panose="020B0506020202020204" pitchFamily="34" charset="0"/>
            </a:endParaRPr>
          </a:p>
          <a:p>
            <a:pPr algn="ctr"/>
            <a:r>
              <a:rPr lang="ru-RU" sz="1050" dirty="0">
                <a:solidFill>
                  <a:schemeClr val="bg1"/>
                </a:solidFill>
                <a:latin typeface="Arial Nova Cond Light" panose="020B0306020202020204" pitchFamily="34" charset="0"/>
              </a:rPr>
              <a:t>Третье лицо имеет возможность проверить документ на легитимность считав QR-код</a:t>
            </a:r>
          </a:p>
        </p:txBody>
      </p:sp>
      <p:grpSp>
        <p:nvGrpSpPr>
          <p:cNvPr id="105" name="Группа 104"/>
          <p:cNvGrpSpPr/>
          <p:nvPr/>
        </p:nvGrpSpPr>
        <p:grpSpPr>
          <a:xfrm>
            <a:off x="4643800" y="3209984"/>
            <a:ext cx="1850314" cy="2799545"/>
            <a:chOff x="13058540" y="3070438"/>
            <a:chExt cx="1850314" cy="2799545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13363527" y="3127389"/>
              <a:ext cx="1240340" cy="2588727"/>
              <a:chOff x="-2880269" y="4277479"/>
              <a:chExt cx="2017658" cy="4211077"/>
            </a:xfrm>
          </p:grpSpPr>
          <p:sp>
            <p:nvSpPr>
              <p:cNvPr id="109" name="Скругленный прямоугольник 108"/>
              <p:cNvSpPr/>
              <p:nvPr/>
            </p:nvSpPr>
            <p:spPr>
              <a:xfrm>
                <a:off x="-2880269" y="4277479"/>
                <a:ext cx="2017658" cy="4211077"/>
              </a:xfrm>
              <a:prstGeom prst="roundRect">
                <a:avLst>
                  <a:gd name="adj" fmla="val 12851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-2880269" y="4814195"/>
                <a:ext cx="2017658" cy="350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800" dirty="0">
                    <a:solidFill>
                      <a:schemeClr val="bg1"/>
                    </a:solidFill>
                    <a:latin typeface="Arial Nova Cond" panose="020B0506020202020204" pitchFamily="34" charset="0"/>
                  </a:rPr>
                  <a:t>Наведите на </a:t>
                </a:r>
                <a:r>
                  <a:rPr lang="en-US" sz="800" dirty="0">
                    <a:solidFill>
                      <a:schemeClr val="bg1"/>
                    </a:solidFill>
                    <a:latin typeface="Arial Nova Cond" panose="020B0506020202020204" pitchFamily="34" charset="0"/>
                  </a:rPr>
                  <a:t>QR </a:t>
                </a:r>
                <a:r>
                  <a:rPr lang="kk-KZ" sz="800" dirty="0">
                    <a:solidFill>
                      <a:schemeClr val="bg1"/>
                    </a:solidFill>
                    <a:latin typeface="Arial Nova Cond" panose="020B0506020202020204" pitchFamily="34" charset="0"/>
                  </a:rPr>
                  <a:t>код</a:t>
                </a:r>
                <a:endParaRPr lang="ru-RU" sz="800" dirty="0">
                  <a:solidFill>
                    <a:schemeClr val="bg1"/>
                  </a:solidFill>
                  <a:latin typeface="Arial Nova Cond" panose="020B0506020202020204" pitchFamily="34" charset="0"/>
                </a:endParaRPr>
              </a:p>
            </p:txBody>
          </p:sp>
        </p:grpSp>
        <p:pic>
          <p:nvPicPr>
            <p:cNvPr id="107" name="Рисунок 10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7" t="31536" r="12787" b="28507"/>
            <a:stretch/>
          </p:blipFill>
          <p:spPr>
            <a:xfrm>
              <a:off x="13517134" y="3969544"/>
              <a:ext cx="933126" cy="890586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8540" y="3070438"/>
              <a:ext cx="1850314" cy="2799545"/>
            </a:xfrm>
            <a:prstGeom prst="rect">
              <a:avLst/>
            </a:prstGeom>
          </p:spPr>
        </p:pic>
      </p:grpSp>
      <p:cxnSp>
        <p:nvCxnSpPr>
          <p:cNvPr id="144" name="Прямая со стрелкой 143"/>
          <p:cNvCxnSpPr/>
          <p:nvPr/>
        </p:nvCxnSpPr>
        <p:spPr>
          <a:xfrm>
            <a:off x="6259219" y="4477994"/>
            <a:ext cx="904292" cy="0"/>
          </a:xfrm>
          <a:prstGeom prst="straightConnector1">
            <a:avLst/>
          </a:prstGeom>
          <a:ln w="19050" cap="rnd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Группа 144"/>
          <p:cNvGrpSpPr/>
          <p:nvPr/>
        </p:nvGrpSpPr>
        <p:grpSpPr>
          <a:xfrm>
            <a:off x="6497910" y="3954634"/>
            <a:ext cx="451818" cy="451817"/>
            <a:chOff x="2346431" y="4209888"/>
            <a:chExt cx="551437" cy="551437"/>
          </a:xfrm>
        </p:grpSpPr>
        <p:sp>
          <p:nvSpPr>
            <p:cNvPr id="152" name="Овал 151"/>
            <p:cNvSpPr/>
            <p:nvPr/>
          </p:nvSpPr>
          <p:spPr>
            <a:xfrm>
              <a:off x="2346431" y="4209888"/>
              <a:ext cx="551437" cy="55143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54" name="Shape 5250"/>
            <p:cNvSpPr/>
            <p:nvPr/>
          </p:nvSpPr>
          <p:spPr>
            <a:xfrm>
              <a:off x="2547173" y="4553156"/>
              <a:ext cx="149956" cy="14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4" y="21600"/>
                  </a:moveTo>
                  <a:cubicBezTo>
                    <a:pt x="4713" y="21600"/>
                    <a:pt x="0" y="16495"/>
                    <a:pt x="0" y="10604"/>
                  </a:cubicBezTo>
                  <a:cubicBezTo>
                    <a:pt x="0" y="4713"/>
                    <a:pt x="4713" y="0"/>
                    <a:pt x="10604" y="0"/>
                  </a:cubicBezTo>
                  <a:cubicBezTo>
                    <a:pt x="16495" y="0"/>
                    <a:pt x="21600" y="4713"/>
                    <a:pt x="21600" y="10604"/>
                  </a:cubicBezTo>
                  <a:cubicBezTo>
                    <a:pt x="21600" y="16495"/>
                    <a:pt x="16495" y="21600"/>
                    <a:pt x="10604" y="21600"/>
                  </a:cubicBezTo>
                  <a:close/>
                  <a:moveTo>
                    <a:pt x="17673" y="7855"/>
                  </a:moveTo>
                  <a:cubicBezTo>
                    <a:pt x="16495" y="6676"/>
                    <a:pt x="16495" y="6676"/>
                    <a:pt x="16495" y="6676"/>
                  </a:cubicBezTo>
                  <a:cubicBezTo>
                    <a:pt x="16102" y="6284"/>
                    <a:pt x="16102" y="6284"/>
                    <a:pt x="15709" y="6284"/>
                  </a:cubicBezTo>
                  <a:cubicBezTo>
                    <a:pt x="15316" y="6284"/>
                    <a:pt x="15316" y="6284"/>
                    <a:pt x="14924" y="6676"/>
                  </a:cubicBezTo>
                  <a:cubicBezTo>
                    <a:pt x="9425" y="12175"/>
                    <a:pt x="9425" y="12175"/>
                    <a:pt x="9425" y="12175"/>
                  </a:cubicBezTo>
                  <a:cubicBezTo>
                    <a:pt x="6284" y="9033"/>
                    <a:pt x="6284" y="9033"/>
                    <a:pt x="6284" y="9033"/>
                  </a:cubicBezTo>
                  <a:cubicBezTo>
                    <a:pt x="5891" y="9033"/>
                    <a:pt x="5891" y="8640"/>
                    <a:pt x="5498" y="8640"/>
                  </a:cubicBezTo>
                  <a:cubicBezTo>
                    <a:pt x="5498" y="8640"/>
                    <a:pt x="5105" y="9033"/>
                    <a:pt x="5105" y="9033"/>
                  </a:cubicBezTo>
                  <a:cubicBezTo>
                    <a:pt x="3535" y="10211"/>
                    <a:pt x="3535" y="10211"/>
                    <a:pt x="3535" y="10211"/>
                  </a:cubicBezTo>
                  <a:cubicBezTo>
                    <a:pt x="3535" y="10604"/>
                    <a:pt x="3535" y="10604"/>
                    <a:pt x="3535" y="10996"/>
                  </a:cubicBezTo>
                  <a:cubicBezTo>
                    <a:pt x="3535" y="11389"/>
                    <a:pt x="3535" y="11389"/>
                    <a:pt x="3535" y="11782"/>
                  </a:cubicBezTo>
                  <a:cubicBezTo>
                    <a:pt x="8640" y="16887"/>
                    <a:pt x="8640" y="16887"/>
                    <a:pt x="8640" y="16887"/>
                  </a:cubicBezTo>
                  <a:cubicBezTo>
                    <a:pt x="9033" y="16887"/>
                    <a:pt x="9033" y="16887"/>
                    <a:pt x="9425" y="16887"/>
                  </a:cubicBezTo>
                  <a:cubicBezTo>
                    <a:pt x="9818" y="16887"/>
                    <a:pt x="9818" y="16887"/>
                    <a:pt x="10211" y="16887"/>
                  </a:cubicBezTo>
                  <a:cubicBezTo>
                    <a:pt x="17673" y="9033"/>
                    <a:pt x="17673" y="9033"/>
                    <a:pt x="17673" y="9033"/>
                  </a:cubicBezTo>
                  <a:cubicBezTo>
                    <a:pt x="17673" y="9033"/>
                    <a:pt x="18065" y="8640"/>
                    <a:pt x="18065" y="8640"/>
                  </a:cubicBezTo>
                  <a:cubicBezTo>
                    <a:pt x="18065" y="8247"/>
                    <a:pt x="17673" y="7855"/>
                    <a:pt x="17673" y="785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60951" tIns="60951" rIns="60951" bIns="60951" numCol="1" anchor="t">
              <a:noAutofit/>
            </a:bodyPr>
            <a:lstStyle/>
            <a:p>
              <a:pPr defTabSz="609463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200"/>
            </a:p>
          </p:txBody>
        </p:sp>
        <p:sp>
          <p:nvSpPr>
            <p:cNvPr id="155" name="Shape 5378"/>
            <p:cNvSpPr/>
            <p:nvPr/>
          </p:nvSpPr>
          <p:spPr>
            <a:xfrm>
              <a:off x="2459568" y="4277907"/>
              <a:ext cx="325163" cy="226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49" y="8816"/>
                  </a:moveTo>
                  <a:cubicBezTo>
                    <a:pt x="16971" y="5731"/>
                    <a:pt x="14194" y="3967"/>
                    <a:pt x="10800" y="3967"/>
                  </a:cubicBezTo>
                  <a:cubicBezTo>
                    <a:pt x="7406" y="3967"/>
                    <a:pt x="4629" y="5731"/>
                    <a:pt x="2160" y="8816"/>
                  </a:cubicBezTo>
                  <a:cubicBezTo>
                    <a:pt x="2160" y="8816"/>
                    <a:pt x="2160" y="8816"/>
                    <a:pt x="1851" y="8816"/>
                  </a:cubicBezTo>
                  <a:cubicBezTo>
                    <a:pt x="1543" y="8816"/>
                    <a:pt x="0" y="6612"/>
                    <a:pt x="0" y="6171"/>
                  </a:cubicBezTo>
                  <a:cubicBezTo>
                    <a:pt x="0" y="6171"/>
                    <a:pt x="0" y="6171"/>
                    <a:pt x="309" y="5731"/>
                  </a:cubicBezTo>
                  <a:cubicBezTo>
                    <a:pt x="3086" y="1763"/>
                    <a:pt x="7097" y="0"/>
                    <a:pt x="10800" y="0"/>
                  </a:cubicBezTo>
                  <a:cubicBezTo>
                    <a:pt x="14811" y="0"/>
                    <a:pt x="18823" y="1763"/>
                    <a:pt x="21600" y="5731"/>
                  </a:cubicBezTo>
                  <a:cubicBezTo>
                    <a:pt x="21600" y="6171"/>
                    <a:pt x="21600" y="6171"/>
                    <a:pt x="21600" y="6171"/>
                  </a:cubicBezTo>
                  <a:cubicBezTo>
                    <a:pt x="21600" y="6612"/>
                    <a:pt x="20057" y="8816"/>
                    <a:pt x="19749" y="8816"/>
                  </a:cubicBezTo>
                  <a:cubicBezTo>
                    <a:pt x="19749" y="8816"/>
                    <a:pt x="19749" y="8816"/>
                    <a:pt x="19749" y="8816"/>
                  </a:cubicBezTo>
                  <a:close/>
                  <a:moveTo>
                    <a:pt x="16663" y="13224"/>
                  </a:moveTo>
                  <a:cubicBezTo>
                    <a:pt x="14811" y="11020"/>
                    <a:pt x="13269" y="9698"/>
                    <a:pt x="10800" y="9698"/>
                  </a:cubicBezTo>
                  <a:cubicBezTo>
                    <a:pt x="7714" y="9698"/>
                    <a:pt x="4937" y="13224"/>
                    <a:pt x="4937" y="13224"/>
                  </a:cubicBezTo>
                  <a:cubicBezTo>
                    <a:pt x="4629" y="13224"/>
                    <a:pt x="3086" y="11020"/>
                    <a:pt x="3086" y="10580"/>
                  </a:cubicBezTo>
                  <a:cubicBezTo>
                    <a:pt x="3086" y="10580"/>
                    <a:pt x="3086" y="10139"/>
                    <a:pt x="3086" y="10139"/>
                  </a:cubicBezTo>
                  <a:cubicBezTo>
                    <a:pt x="5246" y="7494"/>
                    <a:pt x="8023" y="5731"/>
                    <a:pt x="10800" y="5731"/>
                  </a:cubicBezTo>
                  <a:cubicBezTo>
                    <a:pt x="13577" y="5731"/>
                    <a:pt x="16663" y="7494"/>
                    <a:pt x="18514" y="10139"/>
                  </a:cubicBezTo>
                  <a:cubicBezTo>
                    <a:pt x="18823" y="10139"/>
                    <a:pt x="18823" y="10580"/>
                    <a:pt x="18823" y="10580"/>
                  </a:cubicBezTo>
                  <a:cubicBezTo>
                    <a:pt x="18823" y="11020"/>
                    <a:pt x="17280" y="13224"/>
                    <a:pt x="16971" y="13224"/>
                  </a:cubicBezTo>
                  <a:cubicBezTo>
                    <a:pt x="16663" y="13224"/>
                    <a:pt x="16663" y="13224"/>
                    <a:pt x="16663" y="13224"/>
                  </a:cubicBezTo>
                  <a:close/>
                  <a:moveTo>
                    <a:pt x="10800" y="15869"/>
                  </a:moveTo>
                  <a:cubicBezTo>
                    <a:pt x="9257" y="15869"/>
                    <a:pt x="8023" y="17633"/>
                    <a:pt x="8023" y="17633"/>
                  </a:cubicBezTo>
                  <a:cubicBezTo>
                    <a:pt x="7714" y="17633"/>
                    <a:pt x="6171" y="15429"/>
                    <a:pt x="6171" y="14988"/>
                  </a:cubicBezTo>
                  <a:cubicBezTo>
                    <a:pt x="6171" y="14547"/>
                    <a:pt x="6171" y="14547"/>
                    <a:pt x="6171" y="14547"/>
                  </a:cubicBezTo>
                  <a:cubicBezTo>
                    <a:pt x="7406" y="12784"/>
                    <a:pt x="9257" y="11902"/>
                    <a:pt x="10800" y="11902"/>
                  </a:cubicBezTo>
                  <a:cubicBezTo>
                    <a:pt x="12651" y="11902"/>
                    <a:pt x="14503" y="12784"/>
                    <a:pt x="15737" y="14547"/>
                  </a:cubicBezTo>
                  <a:cubicBezTo>
                    <a:pt x="15737" y="14547"/>
                    <a:pt x="15737" y="14547"/>
                    <a:pt x="15737" y="14988"/>
                  </a:cubicBezTo>
                  <a:cubicBezTo>
                    <a:pt x="15737" y="15429"/>
                    <a:pt x="14194" y="17633"/>
                    <a:pt x="13886" y="17633"/>
                  </a:cubicBezTo>
                  <a:cubicBezTo>
                    <a:pt x="13577" y="17633"/>
                    <a:pt x="12651" y="15869"/>
                    <a:pt x="10800" y="15869"/>
                  </a:cubicBezTo>
                  <a:close/>
                  <a:moveTo>
                    <a:pt x="8949" y="18955"/>
                  </a:moveTo>
                  <a:cubicBezTo>
                    <a:pt x="8949" y="18514"/>
                    <a:pt x="10491" y="18073"/>
                    <a:pt x="10800" y="18073"/>
                  </a:cubicBezTo>
                  <a:cubicBezTo>
                    <a:pt x="11417" y="18073"/>
                    <a:pt x="12651" y="18514"/>
                    <a:pt x="12651" y="18955"/>
                  </a:cubicBezTo>
                  <a:cubicBezTo>
                    <a:pt x="12651" y="19396"/>
                    <a:pt x="11109" y="21600"/>
                    <a:pt x="10800" y="21600"/>
                  </a:cubicBezTo>
                  <a:cubicBezTo>
                    <a:pt x="10491" y="21600"/>
                    <a:pt x="8949" y="19396"/>
                    <a:pt x="8949" y="1895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60951" tIns="60951" rIns="60951" bIns="60951" numCol="1" anchor="t">
              <a:noAutofit/>
            </a:bodyPr>
            <a:lstStyle/>
            <a:p>
              <a:pPr defTabSz="609463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20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177343" y="1593749"/>
            <a:ext cx="709430" cy="12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/>
          <p:cNvSpPr txBox="1"/>
          <p:nvPr/>
        </p:nvSpPr>
        <p:spPr>
          <a:xfrm>
            <a:off x="1355891" y="2242831"/>
            <a:ext cx="29113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По запросу сотрудника организации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гражданин может предоставить электронную версию удостоверения личности</a:t>
            </a:r>
          </a:p>
        </p:txBody>
      </p:sp>
      <p:grpSp>
        <p:nvGrpSpPr>
          <p:cNvPr id="111" name="Группа 110"/>
          <p:cNvGrpSpPr/>
          <p:nvPr/>
        </p:nvGrpSpPr>
        <p:grpSpPr>
          <a:xfrm>
            <a:off x="621180" y="2190948"/>
            <a:ext cx="734711" cy="734711"/>
            <a:chOff x="513968" y="1603730"/>
            <a:chExt cx="734711" cy="734711"/>
          </a:xfrm>
        </p:grpSpPr>
        <p:sp>
          <p:nvSpPr>
            <p:cNvPr id="117" name="Овал 116"/>
            <p:cNvSpPr/>
            <p:nvPr/>
          </p:nvSpPr>
          <p:spPr>
            <a:xfrm>
              <a:off x="513968" y="1603730"/>
              <a:ext cx="734711" cy="734711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577724" y="1667486"/>
              <a:ext cx="607199" cy="607199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9" name="Рисунок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6" y="2328646"/>
            <a:ext cx="435459" cy="435459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4384404" y="2190948"/>
            <a:ext cx="2457269" cy="734711"/>
            <a:chOff x="5962147" y="1603730"/>
            <a:chExt cx="2457269" cy="734711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5962147" y="1603730"/>
              <a:ext cx="734711" cy="734711"/>
              <a:chOff x="513968" y="1603730"/>
              <a:chExt cx="734711" cy="734711"/>
            </a:xfrm>
          </p:grpSpPr>
          <p:sp>
            <p:nvSpPr>
              <p:cNvPr id="124" name="Овал 123"/>
              <p:cNvSpPr/>
              <p:nvPr/>
            </p:nvSpPr>
            <p:spPr>
              <a:xfrm>
                <a:off x="513968" y="1603730"/>
                <a:ext cx="734711" cy="734711"/>
              </a:xfrm>
              <a:prstGeom prst="ellipse">
                <a:avLst/>
              </a:prstGeom>
              <a:noFill/>
              <a:ln w="25400" cap="rnd">
                <a:solidFill>
                  <a:srgbClr val="3B92FB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577724" y="1667486"/>
                <a:ext cx="607199" cy="607199"/>
              </a:xfrm>
              <a:prstGeom prst="ellipse">
                <a:avLst/>
              </a:prstGeom>
              <a:solidFill>
                <a:srgbClr val="3B92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</p:grpSp>
        <p:pic>
          <p:nvPicPr>
            <p:cNvPr id="122" name="Рисунок 51" descr="Рисунок 5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7135" y="1758718"/>
              <a:ext cx="424732" cy="42473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3" name="TextBox 122"/>
            <p:cNvSpPr txBox="1"/>
            <p:nvPr/>
          </p:nvSpPr>
          <p:spPr>
            <a:xfrm>
              <a:off x="6696858" y="1655613"/>
              <a:ext cx="17225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</a:rPr>
                <a:t>Сотрудник организации</a:t>
              </a:r>
            </a:p>
            <a:p>
              <a:pPr>
                <a:lnSpc>
                  <a:spcPts val="1400"/>
                </a:lnSpc>
              </a:pPr>
              <a:r>
                <a:rPr lang="ru-RU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Cond" panose="020B0506020202020204" pitchFamily="34" charset="0"/>
                </a:rPr>
                <a:t>считывает QR- код с телефона</a:t>
              </a:r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6979446" y="2190948"/>
            <a:ext cx="734711" cy="734711"/>
            <a:chOff x="513968" y="1603730"/>
            <a:chExt cx="734711" cy="734711"/>
          </a:xfrm>
        </p:grpSpPr>
        <p:sp>
          <p:nvSpPr>
            <p:cNvPr id="128" name="Овал 127"/>
            <p:cNvSpPr/>
            <p:nvPr/>
          </p:nvSpPr>
          <p:spPr>
            <a:xfrm>
              <a:off x="513968" y="1603730"/>
              <a:ext cx="734711" cy="734711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577724" y="1667486"/>
              <a:ext cx="607199" cy="607199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0" name="Рисунок 51" descr="Рисунок 5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434" y="2345936"/>
            <a:ext cx="424732" cy="42473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131"/>
          <p:cNvSpPr txBox="1"/>
          <p:nvPr/>
        </p:nvSpPr>
        <p:spPr>
          <a:xfrm>
            <a:off x="7714157" y="2242831"/>
            <a:ext cx="18126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Сотрудник организации</a:t>
            </a:r>
          </a:p>
          <a:p>
            <a:pPr>
              <a:lnSpc>
                <a:spcPts val="1400"/>
              </a:lnSpc>
            </a:pP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получает сведения по удостоверению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845339" y="2883012"/>
            <a:ext cx="322600" cy="219242"/>
            <a:chOff x="5364029" y="2071468"/>
            <a:chExt cx="1947342" cy="1323436"/>
          </a:xfrm>
        </p:grpSpPr>
        <p:sp>
          <p:nvSpPr>
            <p:cNvPr id="176" name="Скругленный прямоугольник 175"/>
            <p:cNvSpPr/>
            <p:nvPr/>
          </p:nvSpPr>
          <p:spPr>
            <a:xfrm>
              <a:off x="5364029" y="2071468"/>
              <a:ext cx="1947342" cy="1323436"/>
            </a:xfrm>
            <a:prstGeom prst="roundRect">
              <a:avLst>
                <a:gd name="adj" fmla="val 11111"/>
              </a:avLst>
            </a:prstGeom>
            <a:no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1" name="Прямая соединительная линия 180"/>
            <p:cNvCxnSpPr/>
            <p:nvPr/>
          </p:nvCxnSpPr>
          <p:spPr>
            <a:xfrm flipH="1" flipV="1">
              <a:off x="6496949" y="2736691"/>
              <a:ext cx="554098" cy="2766"/>
            </a:xfrm>
            <a:prstGeom prst="line">
              <a:avLst/>
            </a:prstGeom>
            <a:ln w="158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Прямая соединительная линия 181"/>
            <p:cNvCxnSpPr/>
            <p:nvPr/>
          </p:nvCxnSpPr>
          <p:spPr>
            <a:xfrm flipH="1" flipV="1">
              <a:off x="6496949" y="2512725"/>
              <a:ext cx="554098" cy="2766"/>
            </a:xfrm>
            <a:prstGeom prst="line">
              <a:avLst/>
            </a:prstGeom>
            <a:ln w="158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Прямая соединительная линия 182"/>
            <p:cNvCxnSpPr/>
            <p:nvPr/>
          </p:nvCxnSpPr>
          <p:spPr>
            <a:xfrm flipH="1" flipV="1">
              <a:off x="6496949" y="2960657"/>
              <a:ext cx="554098" cy="2766"/>
            </a:xfrm>
            <a:prstGeom prst="line">
              <a:avLst/>
            </a:prstGeom>
            <a:ln w="158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Прямоугольник 16"/>
            <p:cNvSpPr/>
            <p:nvPr/>
          </p:nvSpPr>
          <p:spPr>
            <a:xfrm>
              <a:off x="5640326" y="2336565"/>
              <a:ext cx="694483" cy="790743"/>
            </a:xfrm>
            <a:custGeom>
              <a:avLst/>
              <a:gdLst>
                <a:gd name="connsiteX0" fmla="*/ 0 w 9095322"/>
                <a:gd name="connsiteY0" fmla="*/ 0 h 10382250"/>
                <a:gd name="connsiteX1" fmla="*/ 9095322 w 9095322"/>
                <a:gd name="connsiteY1" fmla="*/ 0 h 10382250"/>
                <a:gd name="connsiteX2" fmla="*/ 9095322 w 9095322"/>
                <a:gd name="connsiteY2" fmla="*/ 10382250 h 10382250"/>
                <a:gd name="connsiteX3" fmla="*/ 0 w 9095322"/>
                <a:gd name="connsiteY3" fmla="*/ 10382250 h 10382250"/>
                <a:gd name="connsiteX4" fmla="*/ 0 w 9095322"/>
                <a:gd name="connsiteY4" fmla="*/ 0 h 10382250"/>
                <a:gd name="connsiteX0" fmla="*/ 0 w 9095322"/>
                <a:gd name="connsiteY0" fmla="*/ 0 h 10382250"/>
                <a:gd name="connsiteX1" fmla="*/ 9095322 w 9095322"/>
                <a:gd name="connsiteY1" fmla="*/ 0 h 10382250"/>
                <a:gd name="connsiteX2" fmla="*/ 9093200 w 9095322"/>
                <a:gd name="connsiteY2" fmla="*/ 7169150 h 10382250"/>
                <a:gd name="connsiteX3" fmla="*/ 9095322 w 9095322"/>
                <a:gd name="connsiteY3" fmla="*/ 10382250 h 10382250"/>
                <a:gd name="connsiteX4" fmla="*/ 0 w 9095322"/>
                <a:gd name="connsiteY4" fmla="*/ 10382250 h 10382250"/>
                <a:gd name="connsiteX5" fmla="*/ 0 w 9095322"/>
                <a:gd name="connsiteY5" fmla="*/ 0 h 10382250"/>
                <a:gd name="connsiteX0" fmla="*/ 0 w 9095322"/>
                <a:gd name="connsiteY0" fmla="*/ 0 h 10382250"/>
                <a:gd name="connsiteX1" fmla="*/ 9095322 w 9095322"/>
                <a:gd name="connsiteY1" fmla="*/ 0 h 10382250"/>
                <a:gd name="connsiteX2" fmla="*/ 5549900 w 9095322"/>
                <a:gd name="connsiteY2" fmla="*/ 7181850 h 10382250"/>
                <a:gd name="connsiteX3" fmla="*/ 9095322 w 9095322"/>
                <a:gd name="connsiteY3" fmla="*/ 10382250 h 10382250"/>
                <a:gd name="connsiteX4" fmla="*/ 0 w 9095322"/>
                <a:gd name="connsiteY4" fmla="*/ 10382250 h 10382250"/>
                <a:gd name="connsiteX5" fmla="*/ 0 w 9095322"/>
                <a:gd name="connsiteY5" fmla="*/ 0 h 10382250"/>
                <a:gd name="connsiteX0" fmla="*/ 0 w 9247731"/>
                <a:gd name="connsiteY0" fmla="*/ 0 h 10382250"/>
                <a:gd name="connsiteX1" fmla="*/ 9095322 w 9247731"/>
                <a:gd name="connsiteY1" fmla="*/ 0 h 10382250"/>
                <a:gd name="connsiteX2" fmla="*/ 5689600 w 9247731"/>
                <a:gd name="connsiteY2" fmla="*/ 6381750 h 10382250"/>
                <a:gd name="connsiteX3" fmla="*/ 5549900 w 9247731"/>
                <a:gd name="connsiteY3" fmla="*/ 7181850 h 10382250"/>
                <a:gd name="connsiteX4" fmla="*/ 9095322 w 9247731"/>
                <a:gd name="connsiteY4" fmla="*/ 10382250 h 10382250"/>
                <a:gd name="connsiteX5" fmla="*/ 0 w 9247731"/>
                <a:gd name="connsiteY5" fmla="*/ 10382250 h 10382250"/>
                <a:gd name="connsiteX6" fmla="*/ 0 w 9247731"/>
                <a:gd name="connsiteY6" fmla="*/ 0 h 10382250"/>
                <a:gd name="connsiteX0" fmla="*/ 0 w 9241483"/>
                <a:gd name="connsiteY0" fmla="*/ 0 h 10382250"/>
                <a:gd name="connsiteX1" fmla="*/ 9095322 w 9241483"/>
                <a:gd name="connsiteY1" fmla="*/ 0 h 10382250"/>
                <a:gd name="connsiteX2" fmla="*/ 5499100 w 9241483"/>
                <a:gd name="connsiteY2" fmla="*/ 6203950 h 10382250"/>
                <a:gd name="connsiteX3" fmla="*/ 5549900 w 9241483"/>
                <a:gd name="connsiteY3" fmla="*/ 7181850 h 10382250"/>
                <a:gd name="connsiteX4" fmla="*/ 9095322 w 9241483"/>
                <a:gd name="connsiteY4" fmla="*/ 10382250 h 10382250"/>
                <a:gd name="connsiteX5" fmla="*/ 0 w 9241483"/>
                <a:gd name="connsiteY5" fmla="*/ 10382250 h 10382250"/>
                <a:gd name="connsiteX6" fmla="*/ 0 w 9241483"/>
                <a:gd name="connsiteY6" fmla="*/ 0 h 10382250"/>
                <a:gd name="connsiteX0" fmla="*/ 0 w 9241483"/>
                <a:gd name="connsiteY0" fmla="*/ 0 h 10382250"/>
                <a:gd name="connsiteX1" fmla="*/ 9095322 w 9241483"/>
                <a:gd name="connsiteY1" fmla="*/ 0 h 10382250"/>
                <a:gd name="connsiteX2" fmla="*/ 5499100 w 9241483"/>
                <a:gd name="connsiteY2" fmla="*/ 6203950 h 10382250"/>
                <a:gd name="connsiteX3" fmla="*/ 5549900 w 9241483"/>
                <a:gd name="connsiteY3" fmla="*/ 7181850 h 10382250"/>
                <a:gd name="connsiteX4" fmla="*/ 9095322 w 9241483"/>
                <a:gd name="connsiteY4" fmla="*/ 10382250 h 10382250"/>
                <a:gd name="connsiteX5" fmla="*/ 0 w 9241483"/>
                <a:gd name="connsiteY5" fmla="*/ 10382250 h 10382250"/>
                <a:gd name="connsiteX6" fmla="*/ 0 w 9241483"/>
                <a:gd name="connsiteY6" fmla="*/ 0 h 10382250"/>
                <a:gd name="connsiteX0" fmla="*/ 0 w 9243508"/>
                <a:gd name="connsiteY0" fmla="*/ 0 h 10382250"/>
                <a:gd name="connsiteX1" fmla="*/ 9095322 w 9243508"/>
                <a:gd name="connsiteY1" fmla="*/ 0 h 10382250"/>
                <a:gd name="connsiteX2" fmla="*/ 5562600 w 9243508"/>
                <a:gd name="connsiteY2" fmla="*/ 6153150 h 10382250"/>
                <a:gd name="connsiteX3" fmla="*/ 5549900 w 9243508"/>
                <a:gd name="connsiteY3" fmla="*/ 7181850 h 10382250"/>
                <a:gd name="connsiteX4" fmla="*/ 9095322 w 9243508"/>
                <a:gd name="connsiteY4" fmla="*/ 10382250 h 10382250"/>
                <a:gd name="connsiteX5" fmla="*/ 0 w 9243508"/>
                <a:gd name="connsiteY5" fmla="*/ 10382250 h 10382250"/>
                <a:gd name="connsiteX6" fmla="*/ 0 w 9243508"/>
                <a:gd name="connsiteY6" fmla="*/ 0 h 10382250"/>
                <a:gd name="connsiteX0" fmla="*/ 0 w 9243508"/>
                <a:gd name="connsiteY0" fmla="*/ 0 h 10382250"/>
                <a:gd name="connsiteX1" fmla="*/ 9095322 w 9243508"/>
                <a:gd name="connsiteY1" fmla="*/ 0 h 10382250"/>
                <a:gd name="connsiteX2" fmla="*/ 5562600 w 9243508"/>
                <a:gd name="connsiteY2" fmla="*/ 6153150 h 10382250"/>
                <a:gd name="connsiteX3" fmla="*/ 5562600 w 9243508"/>
                <a:gd name="connsiteY3" fmla="*/ 7156450 h 10382250"/>
                <a:gd name="connsiteX4" fmla="*/ 9095322 w 9243508"/>
                <a:gd name="connsiteY4" fmla="*/ 10382250 h 10382250"/>
                <a:gd name="connsiteX5" fmla="*/ 0 w 9243508"/>
                <a:gd name="connsiteY5" fmla="*/ 10382250 h 10382250"/>
                <a:gd name="connsiteX6" fmla="*/ 0 w 9243508"/>
                <a:gd name="connsiteY6" fmla="*/ 0 h 10382250"/>
                <a:gd name="connsiteX0" fmla="*/ 0 w 9243508"/>
                <a:gd name="connsiteY0" fmla="*/ 0 h 10382250"/>
                <a:gd name="connsiteX1" fmla="*/ 9095322 w 9243508"/>
                <a:gd name="connsiteY1" fmla="*/ 0 h 10382250"/>
                <a:gd name="connsiteX2" fmla="*/ 5562600 w 9243508"/>
                <a:gd name="connsiteY2" fmla="*/ 6153150 h 10382250"/>
                <a:gd name="connsiteX3" fmla="*/ 5562600 w 9243508"/>
                <a:gd name="connsiteY3" fmla="*/ 7156450 h 10382250"/>
                <a:gd name="connsiteX4" fmla="*/ 9095322 w 9243508"/>
                <a:gd name="connsiteY4" fmla="*/ 10382250 h 10382250"/>
                <a:gd name="connsiteX5" fmla="*/ 0 w 9243508"/>
                <a:gd name="connsiteY5" fmla="*/ 10382250 h 10382250"/>
                <a:gd name="connsiteX6" fmla="*/ 0 w 9243508"/>
                <a:gd name="connsiteY6" fmla="*/ 0 h 10382250"/>
                <a:gd name="connsiteX0" fmla="*/ 0 w 9243508"/>
                <a:gd name="connsiteY0" fmla="*/ 0 h 10382250"/>
                <a:gd name="connsiteX1" fmla="*/ 9095322 w 9243508"/>
                <a:gd name="connsiteY1" fmla="*/ 0 h 10382250"/>
                <a:gd name="connsiteX2" fmla="*/ 5562600 w 9243508"/>
                <a:gd name="connsiteY2" fmla="*/ 6153150 h 10382250"/>
                <a:gd name="connsiteX3" fmla="*/ 5562600 w 9243508"/>
                <a:gd name="connsiteY3" fmla="*/ 7156450 h 10382250"/>
                <a:gd name="connsiteX4" fmla="*/ 9095322 w 9243508"/>
                <a:gd name="connsiteY4" fmla="*/ 10382250 h 10382250"/>
                <a:gd name="connsiteX5" fmla="*/ 0 w 9243508"/>
                <a:gd name="connsiteY5" fmla="*/ 10382250 h 10382250"/>
                <a:gd name="connsiteX6" fmla="*/ 0 w 9243508"/>
                <a:gd name="connsiteY6" fmla="*/ 0 h 10382250"/>
                <a:gd name="connsiteX0" fmla="*/ 0 w 9243508"/>
                <a:gd name="connsiteY0" fmla="*/ 0 h 10382250"/>
                <a:gd name="connsiteX1" fmla="*/ 9095322 w 9243508"/>
                <a:gd name="connsiteY1" fmla="*/ 0 h 10382250"/>
                <a:gd name="connsiteX2" fmla="*/ 5562600 w 9243508"/>
                <a:gd name="connsiteY2" fmla="*/ 6153150 h 10382250"/>
                <a:gd name="connsiteX3" fmla="*/ 5562600 w 9243508"/>
                <a:gd name="connsiteY3" fmla="*/ 7156450 h 10382250"/>
                <a:gd name="connsiteX4" fmla="*/ 9095322 w 9243508"/>
                <a:gd name="connsiteY4" fmla="*/ 10382250 h 10382250"/>
                <a:gd name="connsiteX5" fmla="*/ 0 w 9243508"/>
                <a:gd name="connsiteY5" fmla="*/ 10382250 h 10382250"/>
                <a:gd name="connsiteX6" fmla="*/ 0 w 9243508"/>
                <a:gd name="connsiteY6" fmla="*/ 0 h 10382250"/>
                <a:gd name="connsiteX0" fmla="*/ 1 w 9243509"/>
                <a:gd name="connsiteY0" fmla="*/ 0 h 10382250"/>
                <a:gd name="connsiteX1" fmla="*/ 9095323 w 9243509"/>
                <a:gd name="connsiteY1" fmla="*/ 0 h 10382250"/>
                <a:gd name="connsiteX2" fmla="*/ 5562601 w 9243509"/>
                <a:gd name="connsiteY2" fmla="*/ 6153150 h 10382250"/>
                <a:gd name="connsiteX3" fmla="*/ 5562601 w 9243509"/>
                <a:gd name="connsiteY3" fmla="*/ 7156450 h 10382250"/>
                <a:gd name="connsiteX4" fmla="*/ 9095323 w 9243509"/>
                <a:gd name="connsiteY4" fmla="*/ 10382250 h 10382250"/>
                <a:gd name="connsiteX5" fmla="*/ 1 w 9243509"/>
                <a:gd name="connsiteY5" fmla="*/ 10382250 h 10382250"/>
                <a:gd name="connsiteX6" fmla="*/ 0 w 9243509"/>
                <a:gd name="connsiteY6" fmla="*/ 7664450 h 10382250"/>
                <a:gd name="connsiteX7" fmla="*/ 1 w 9243509"/>
                <a:gd name="connsiteY7" fmla="*/ 0 h 10382250"/>
                <a:gd name="connsiteX0" fmla="*/ 0 w 9243508"/>
                <a:gd name="connsiteY0" fmla="*/ 0 h 10382250"/>
                <a:gd name="connsiteX1" fmla="*/ 9095322 w 9243508"/>
                <a:gd name="connsiteY1" fmla="*/ 0 h 10382250"/>
                <a:gd name="connsiteX2" fmla="*/ 5562600 w 9243508"/>
                <a:gd name="connsiteY2" fmla="*/ 6153150 h 10382250"/>
                <a:gd name="connsiteX3" fmla="*/ 5562600 w 9243508"/>
                <a:gd name="connsiteY3" fmla="*/ 7156450 h 10382250"/>
                <a:gd name="connsiteX4" fmla="*/ 9095322 w 9243508"/>
                <a:gd name="connsiteY4" fmla="*/ 10382250 h 10382250"/>
                <a:gd name="connsiteX5" fmla="*/ 0 w 9243508"/>
                <a:gd name="connsiteY5" fmla="*/ 10382250 h 10382250"/>
                <a:gd name="connsiteX6" fmla="*/ 3454399 w 9243508"/>
                <a:gd name="connsiteY6" fmla="*/ 7143750 h 10382250"/>
                <a:gd name="connsiteX7" fmla="*/ 0 w 9243508"/>
                <a:gd name="connsiteY7" fmla="*/ 0 h 10382250"/>
                <a:gd name="connsiteX0" fmla="*/ 160158 w 9403666"/>
                <a:gd name="connsiteY0" fmla="*/ 0 h 10382250"/>
                <a:gd name="connsiteX1" fmla="*/ 9255480 w 9403666"/>
                <a:gd name="connsiteY1" fmla="*/ 0 h 10382250"/>
                <a:gd name="connsiteX2" fmla="*/ 5722758 w 9403666"/>
                <a:gd name="connsiteY2" fmla="*/ 6153150 h 10382250"/>
                <a:gd name="connsiteX3" fmla="*/ 5722758 w 9403666"/>
                <a:gd name="connsiteY3" fmla="*/ 7156450 h 10382250"/>
                <a:gd name="connsiteX4" fmla="*/ 9255480 w 9403666"/>
                <a:gd name="connsiteY4" fmla="*/ 10382250 h 10382250"/>
                <a:gd name="connsiteX5" fmla="*/ 160158 w 9403666"/>
                <a:gd name="connsiteY5" fmla="*/ 10382250 h 10382250"/>
                <a:gd name="connsiteX6" fmla="*/ 3614557 w 9403666"/>
                <a:gd name="connsiteY6" fmla="*/ 7143750 h 10382250"/>
                <a:gd name="connsiteX7" fmla="*/ 3462157 w 9403666"/>
                <a:gd name="connsiteY7" fmla="*/ 6229350 h 10382250"/>
                <a:gd name="connsiteX8" fmla="*/ 160158 w 9403666"/>
                <a:gd name="connsiteY8" fmla="*/ 0 h 10382250"/>
                <a:gd name="connsiteX0" fmla="*/ 160158 w 9403666"/>
                <a:gd name="connsiteY0" fmla="*/ 0 h 10382250"/>
                <a:gd name="connsiteX1" fmla="*/ 9255480 w 9403666"/>
                <a:gd name="connsiteY1" fmla="*/ 0 h 10382250"/>
                <a:gd name="connsiteX2" fmla="*/ 5722758 w 9403666"/>
                <a:gd name="connsiteY2" fmla="*/ 6153150 h 10382250"/>
                <a:gd name="connsiteX3" fmla="*/ 5722758 w 9403666"/>
                <a:gd name="connsiteY3" fmla="*/ 7156450 h 10382250"/>
                <a:gd name="connsiteX4" fmla="*/ 9255480 w 9403666"/>
                <a:gd name="connsiteY4" fmla="*/ 10382250 h 10382250"/>
                <a:gd name="connsiteX5" fmla="*/ 160158 w 9403666"/>
                <a:gd name="connsiteY5" fmla="*/ 10382250 h 10382250"/>
                <a:gd name="connsiteX6" fmla="*/ 3614557 w 9403666"/>
                <a:gd name="connsiteY6" fmla="*/ 7143750 h 10382250"/>
                <a:gd name="connsiteX7" fmla="*/ 3462157 w 9403666"/>
                <a:gd name="connsiteY7" fmla="*/ 6229350 h 10382250"/>
                <a:gd name="connsiteX8" fmla="*/ 160158 w 9403666"/>
                <a:gd name="connsiteY8" fmla="*/ 0 h 10382250"/>
                <a:gd name="connsiteX0" fmla="*/ 155665 w 9399173"/>
                <a:gd name="connsiteY0" fmla="*/ 0 h 10382250"/>
                <a:gd name="connsiteX1" fmla="*/ 9250987 w 9399173"/>
                <a:gd name="connsiteY1" fmla="*/ 0 h 10382250"/>
                <a:gd name="connsiteX2" fmla="*/ 5718265 w 9399173"/>
                <a:gd name="connsiteY2" fmla="*/ 6153150 h 10382250"/>
                <a:gd name="connsiteX3" fmla="*/ 5718265 w 9399173"/>
                <a:gd name="connsiteY3" fmla="*/ 7156450 h 10382250"/>
                <a:gd name="connsiteX4" fmla="*/ 9250987 w 9399173"/>
                <a:gd name="connsiteY4" fmla="*/ 10382250 h 10382250"/>
                <a:gd name="connsiteX5" fmla="*/ 155665 w 9399173"/>
                <a:gd name="connsiteY5" fmla="*/ 10382250 h 10382250"/>
                <a:gd name="connsiteX6" fmla="*/ 3610064 w 9399173"/>
                <a:gd name="connsiteY6" fmla="*/ 7143750 h 10382250"/>
                <a:gd name="connsiteX7" fmla="*/ 3584664 w 9399173"/>
                <a:gd name="connsiteY7" fmla="*/ 6165850 h 10382250"/>
                <a:gd name="connsiteX8" fmla="*/ 155665 w 9399173"/>
                <a:gd name="connsiteY8" fmla="*/ 0 h 10382250"/>
                <a:gd name="connsiteX0" fmla="*/ 155229 w 9398737"/>
                <a:gd name="connsiteY0" fmla="*/ 0 h 10382250"/>
                <a:gd name="connsiteX1" fmla="*/ 9250551 w 9398737"/>
                <a:gd name="connsiteY1" fmla="*/ 0 h 10382250"/>
                <a:gd name="connsiteX2" fmla="*/ 5717829 w 9398737"/>
                <a:gd name="connsiteY2" fmla="*/ 6153150 h 10382250"/>
                <a:gd name="connsiteX3" fmla="*/ 5717829 w 9398737"/>
                <a:gd name="connsiteY3" fmla="*/ 7156450 h 10382250"/>
                <a:gd name="connsiteX4" fmla="*/ 9250551 w 9398737"/>
                <a:gd name="connsiteY4" fmla="*/ 10382250 h 10382250"/>
                <a:gd name="connsiteX5" fmla="*/ 155229 w 9398737"/>
                <a:gd name="connsiteY5" fmla="*/ 10382250 h 10382250"/>
                <a:gd name="connsiteX6" fmla="*/ 3609628 w 9398737"/>
                <a:gd name="connsiteY6" fmla="*/ 7143750 h 10382250"/>
                <a:gd name="connsiteX7" fmla="*/ 3596928 w 9398737"/>
                <a:gd name="connsiteY7" fmla="*/ 6165850 h 10382250"/>
                <a:gd name="connsiteX8" fmla="*/ 155229 w 9398737"/>
                <a:gd name="connsiteY8" fmla="*/ 0 h 10382250"/>
                <a:gd name="connsiteX0" fmla="*/ 155229 w 9398737"/>
                <a:gd name="connsiteY0" fmla="*/ 0 h 10382250"/>
                <a:gd name="connsiteX1" fmla="*/ 9250551 w 9398737"/>
                <a:gd name="connsiteY1" fmla="*/ 0 h 10382250"/>
                <a:gd name="connsiteX2" fmla="*/ 5717829 w 9398737"/>
                <a:gd name="connsiteY2" fmla="*/ 6153150 h 10382250"/>
                <a:gd name="connsiteX3" fmla="*/ 5717829 w 9398737"/>
                <a:gd name="connsiteY3" fmla="*/ 7156450 h 10382250"/>
                <a:gd name="connsiteX4" fmla="*/ 9250551 w 9398737"/>
                <a:gd name="connsiteY4" fmla="*/ 10382250 h 10382250"/>
                <a:gd name="connsiteX5" fmla="*/ 155229 w 9398737"/>
                <a:gd name="connsiteY5" fmla="*/ 10382250 h 10382250"/>
                <a:gd name="connsiteX6" fmla="*/ 3609628 w 9398737"/>
                <a:gd name="connsiteY6" fmla="*/ 7143750 h 10382250"/>
                <a:gd name="connsiteX7" fmla="*/ 3596928 w 9398737"/>
                <a:gd name="connsiteY7" fmla="*/ 6165850 h 10382250"/>
                <a:gd name="connsiteX8" fmla="*/ 155229 w 9398737"/>
                <a:gd name="connsiteY8" fmla="*/ 0 h 10382250"/>
                <a:gd name="connsiteX0" fmla="*/ 155229 w 9398737"/>
                <a:gd name="connsiteY0" fmla="*/ 0 h 10382250"/>
                <a:gd name="connsiteX1" fmla="*/ 9250551 w 9398737"/>
                <a:gd name="connsiteY1" fmla="*/ 0 h 10382250"/>
                <a:gd name="connsiteX2" fmla="*/ 5717829 w 9398737"/>
                <a:gd name="connsiteY2" fmla="*/ 6153150 h 10382250"/>
                <a:gd name="connsiteX3" fmla="*/ 5717829 w 9398737"/>
                <a:gd name="connsiteY3" fmla="*/ 7156450 h 10382250"/>
                <a:gd name="connsiteX4" fmla="*/ 9250551 w 9398737"/>
                <a:gd name="connsiteY4" fmla="*/ 10382250 h 10382250"/>
                <a:gd name="connsiteX5" fmla="*/ 155229 w 9398737"/>
                <a:gd name="connsiteY5" fmla="*/ 10382250 h 10382250"/>
                <a:gd name="connsiteX6" fmla="*/ 3609628 w 9398737"/>
                <a:gd name="connsiteY6" fmla="*/ 7143750 h 10382250"/>
                <a:gd name="connsiteX7" fmla="*/ 3596928 w 9398737"/>
                <a:gd name="connsiteY7" fmla="*/ 6165850 h 10382250"/>
                <a:gd name="connsiteX8" fmla="*/ 155229 w 9398737"/>
                <a:gd name="connsiteY8" fmla="*/ 0 h 10382250"/>
                <a:gd name="connsiteX0" fmla="*/ 155229 w 9398737"/>
                <a:gd name="connsiteY0" fmla="*/ 0 h 10382250"/>
                <a:gd name="connsiteX1" fmla="*/ 9250551 w 9398737"/>
                <a:gd name="connsiteY1" fmla="*/ 0 h 10382250"/>
                <a:gd name="connsiteX2" fmla="*/ 5717829 w 9398737"/>
                <a:gd name="connsiteY2" fmla="*/ 6153150 h 10382250"/>
                <a:gd name="connsiteX3" fmla="*/ 5717829 w 9398737"/>
                <a:gd name="connsiteY3" fmla="*/ 7156450 h 10382250"/>
                <a:gd name="connsiteX4" fmla="*/ 9250551 w 9398737"/>
                <a:gd name="connsiteY4" fmla="*/ 10382250 h 10382250"/>
                <a:gd name="connsiteX5" fmla="*/ 155229 w 9398737"/>
                <a:gd name="connsiteY5" fmla="*/ 10382250 h 10382250"/>
                <a:gd name="connsiteX6" fmla="*/ 3609628 w 9398737"/>
                <a:gd name="connsiteY6" fmla="*/ 7143750 h 10382250"/>
                <a:gd name="connsiteX7" fmla="*/ 3596928 w 9398737"/>
                <a:gd name="connsiteY7" fmla="*/ 6165850 h 10382250"/>
                <a:gd name="connsiteX8" fmla="*/ 155229 w 9398737"/>
                <a:gd name="connsiteY8" fmla="*/ 0 h 10382250"/>
                <a:gd name="connsiteX0" fmla="*/ 212958 w 9456466"/>
                <a:gd name="connsiteY0" fmla="*/ 0 h 10382250"/>
                <a:gd name="connsiteX1" fmla="*/ 9308280 w 9456466"/>
                <a:gd name="connsiteY1" fmla="*/ 0 h 10382250"/>
                <a:gd name="connsiteX2" fmla="*/ 5775558 w 9456466"/>
                <a:gd name="connsiteY2" fmla="*/ 6153150 h 10382250"/>
                <a:gd name="connsiteX3" fmla="*/ 5775558 w 9456466"/>
                <a:gd name="connsiteY3" fmla="*/ 7156450 h 10382250"/>
                <a:gd name="connsiteX4" fmla="*/ 9308280 w 9456466"/>
                <a:gd name="connsiteY4" fmla="*/ 10382250 h 10382250"/>
                <a:gd name="connsiteX5" fmla="*/ 212958 w 9456466"/>
                <a:gd name="connsiteY5" fmla="*/ 10382250 h 10382250"/>
                <a:gd name="connsiteX6" fmla="*/ 3667357 w 9456466"/>
                <a:gd name="connsiteY6" fmla="*/ 7143750 h 10382250"/>
                <a:gd name="connsiteX7" fmla="*/ 3654657 w 9456466"/>
                <a:gd name="connsiteY7" fmla="*/ 6165850 h 10382250"/>
                <a:gd name="connsiteX8" fmla="*/ 2943457 w 9456466"/>
                <a:gd name="connsiteY8" fmla="*/ 5099050 h 10382250"/>
                <a:gd name="connsiteX9" fmla="*/ 212958 w 9456466"/>
                <a:gd name="connsiteY9" fmla="*/ 0 h 10382250"/>
                <a:gd name="connsiteX0" fmla="*/ 212958 w 9456466"/>
                <a:gd name="connsiteY0" fmla="*/ 0 h 10382250"/>
                <a:gd name="connsiteX1" fmla="*/ 9308280 w 9456466"/>
                <a:gd name="connsiteY1" fmla="*/ 0 h 10382250"/>
                <a:gd name="connsiteX2" fmla="*/ 5775558 w 9456466"/>
                <a:gd name="connsiteY2" fmla="*/ 6153150 h 10382250"/>
                <a:gd name="connsiteX3" fmla="*/ 5775558 w 9456466"/>
                <a:gd name="connsiteY3" fmla="*/ 7156450 h 10382250"/>
                <a:gd name="connsiteX4" fmla="*/ 9308280 w 9456466"/>
                <a:gd name="connsiteY4" fmla="*/ 10382250 h 10382250"/>
                <a:gd name="connsiteX5" fmla="*/ 212958 w 9456466"/>
                <a:gd name="connsiteY5" fmla="*/ 10382250 h 10382250"/>
                <a:gd name="connsiteX6" fmla="*/ 3667357 w 9456466"/>
                <a:gd name="connsiteY6" fmla="*/ 7143750 h 10382250"/>
                <a:gd name="connsiteX7" fmla="*/ 3654657 w 9456466"/>
                <a:gd name="connsiteY7" fmla="*/ 6165850 h 10382250"/>
                <a:gd name="connsiteX8" fmla="*/ 2943457 w 9456466"/>
                <a:gd name="connsiteY8" fmla="*/ 5048250 h 10382250"/>
                <a:gd name="connsiteX9" fmla="*/ 212958 w 9456466"/>
                <a:gd name="connsiteY9" fmla="*/ 0 h 10382250"/>
                <a:gd name="connsiteX0" fmla="*/ 316082 w 9559590"/>
                <a:gd name="connsiteY0" fmla="*/ 0 h 10382250"/>
                <a:gd name="connsiteX1" fmla="*/ 9411404 w 9559590"/>
                <a:gd name="connsiteY1" fmla="*/ 0 h 10382250"/>
                <a:gd name="connsiteX2" fmla="*/ 5878682 w 9559590"/>
                <a:gd name="connsiteY2" fmla="*/ 6153150 h 10382250"/>
                <a:gd name="connsiteX3" fmla="*/ 5878682 w 9559590"/>
                <a:gd name="connsiteY3" fmla="*/ 7156450 h 10382250"/>
                <a:gd name="connsiteX4" fmla="*/ 9411404 w 9559590"/>
                <a:gd name="connsiteY4" fmla="*/ 10382250 h 10382250"/>
                <a:gd name="connsiteX5" fmla="*/ 316082 w 9559590"/>
                <a:gd name="connsiteY5" fmla="*/ 10382250 h 10382250"/>
                <a:gd name="connsiteX6" fmla="*/ 3770481 w 9559590"/>
                <a:gd name="connsiteY6" fmla="*/ 7143750 h 10382250"/>
                <a:gd name="connsiteX7" fmla="*/ 3757781 w 9559590"/>
                <a:gd name="connsiteY7" fmla="*/ 6165850 h 10382250"/>
                <a:gd name="connsiteX8" fmla="*/ 3046581 w 9559590"/>
                <a:gd name="connsiteY8" fmla="*/ 5048250 h 10382250"/>
                <a:gd name="connsiteX9" fmla="*/ 2170281 w 9559590"/>
                <a:gd name="connsiteY9" fmla="*/ 3892550 h 10382250"/>
                <a:gd name="connsiteX10" fmla="*/ 316082 w 9559590"/>
                <a:gd name="connsiteY10" fmla="*/ 0 h 10382250"/>
                <a:gd name="connsiteX0" fmla="*/ 270042 w 9513550"/>
                <a:gd name="connsiteY0" fmla="*/ 0 h 10382250"/>
                <a:gd name="connsiteX1" fmla="*/ 9365364 w 9513550"/>
                <a:gd name="connsiteY1" fmla="*/ 0 h 10382250"/>
                <a:gd name="connsiteX2" fmla="*/ 5832642 w 9513550"/>
                <a:gd name="connsiteY2" fmla="*/ 6153150 h 10382250"/>
                <a:gd name="connsiteX3" fmla="*/ 5832642 w 9513550"/>
                <a:gd name="connsiteY3" fmla="*/ 7156450 h 10382250"/>
                <a:gd name="connsiteX4" fmla="*/ 9365364 w 9513550"/>
                <a:gd name="connsiteY4" fmla="*/ 10382250 h 10382250"/>
                <a:gd name="connsiteX5" fmla="*/ 270042 w 9513550"/>
                <a:gd name="connsiteY5" fmla="*/ 10382250 h 10382250"/>
                <a:gd name="connsiteX6" fmla="*/ 3724441 w 9513550"/>
                <a:gd name="connsiteY6" fmla="*/ 7143750 h 10382250"/>
                <a:gd name="connsiteX7" fmla="*/ 3711741 w 9513550"/>
                <a:gd name="connsiteY7" fmla="*/ 6165850 h 10382250"/>
                <a:gd name="connsiteX8" fmla="*/ 3000541 w 9513550"/>
                <a:gd name="connsiteY8" fmla="*/ 5048250 h 10382250"/>
                <a:gd name="connsiteX9" fmla="*/ 2721141 w 9513550"/>
                <a:gd name="connsiteY9" fmla="*/ 3511550 h 10382250"/>
                <a:gd name="connsiteX10" fmla="*/ 270042 w 9513550"/>
                <a:gd name="connsiteY10" fmla="*/ 0 h 10382250"/>
                <a:gd name="connsiteX0" fmla="*/ 5664522 w 9243830"/>
                <a:gd name="connsiteY0" fmla="*/ 520700 h 10382250"/>
                <a:gd name="connsiteX1" fmla="*/ 9095644 w 9243830"/>
                <a:gd name="connsiteY1" fmla="*/ 0 h 10382250"/>
                <a:gd name="connsiteX2" fmla="*/ 5562922 w 9243830"/>
                <a:gd name="connsiteY2" fmla="*/ 6153150 h 10382250"/>
                <a:gd name="connsiteX3" fmla="*/ 5562922 w 9243830"/>
                <a:gd name="connsiteY3" fmla="*/ 7156450 h 10382250"/>
                <a:gd name="connsiteX4" fmla="*/ 9095644 w 9243830"/>
                <a:gd name="connsiteY4" fmla="*/ 10382250 h 10382250"/>
                <a:gd name="connsiteX5" fmla="*/ 322 w 9243830"/>
                <a:gd name="connsiteY5" fmla="*/ 10382250 h 10382250"/>
                <a:gd name="connsiteX6" fmla="*/ 3454721 w 9243830"/>
                <a:gd name="connsiteY6" fmla="*/ 7143750 h 10382250"/>
                <a:gd name="connsiteX7" fmla="*/ 3442021 w 9243830"/>
                <a:gd name="connsiteY7" fmla="*/ 6165850 h 10382250"/>
                <a:gd name="connsiteX8" fmla="*/ 2730821 w 9243830"/>
                <a:gd name="connsiteY8" fmla="*/ 5048250 h 10382250"/>
                <a:gd name="connsiteX9" fmla="*/ 2451421 w 9243830"/>
                <a:gd name="connsiteY9" fmla="*/ 3511550 h 10382250"/>
                <a:gd name="connsiteX10" fmla="*/ 5664522 w 9243830"/>
                <a:gd name="connsiteY10" fmla="*/ 520700 h 10382250"/>
                <a:gd name="connsiteX0" fmla="*/ 5664522 w 9243830"/>
                <a:gd name="connsiteY0" fmla="*/ 520700 h 10382250"/>
                <a:gd name="connsiteX1" fmla="*/ 9095644 w 9243830"/>
                <a:gd name="connsiteY1" fmla="*/ 0 h 10382250"/>
                <a:gd name="connsiteX2" fmla="*/ 5562922 w 9243830"/>
                <a:gd name="connsiteY2" fmla="*/ 6153150 h 10382250"/>
                <a:gd name="connsiteX3" fmla="*/ 5562922 w 9243830"/>
                <a:gd name="connsiteY3" fmla="*/ 7156450 h 10382250"/>
                <a:gd name="connsiteX4" fmla="*/ 9095644 w 9243830"/>
                <a:gd name="connsiteY4" fmla="*/ 10382250 h 10382250"/>
                <a:gd name="connsiteX5" fmla="*/ 322 w 9243830"/>
                <a:gd name="connsiteY5" fmla="*/ 10382250 h 10382250"/>
                <a:gd name="connsiteX6" fmla="*/ 3454721 w 9243830"/>
                <a:gd name="connsiteY6" fmla="*/ 7143750 h 10382250"/>
                <a:gd name="connsiteX7" fmla="*/ 3442021 w 9243830"/>
                <a:gd name="connsiteY7" fmla="*/ 6165850 h 10382250"/>
                <a:gd name="connsiteX8" fmla="*/ 2730821 w 9243830"/>
                <a:gd name="connsiteY8" fmla="*/ 5048250 h 10382250"/>
                <a:gd name="connsiteX9" fmla="*/ 2451421 w 9243830"/>
                <a:gd name="connsiteY9" fmla="*/ 3511550 h 10382250"/>
                <a:gd name="connsiteX10" fmla="*/ 5664522 w 9243830"/>
                <a:gd name="connsiteY10" fmla="*/ 520700 h 10382250"/>
                <a:gd name="connsiteX0" fmla="*/ 5664522 w 9243830"/>
                <a:gd name="connsiteY0" fmla="*/ 520700 h 10382250"/>
                <a:gd name="connsiteX1" fmla="*/ 9095644 w 9243830"/>
                <a:gd name="connsiteY1" fmla="*/ 0 h 10382250"/>
                <a:gd name="connsiteX2" fmla="*/ 5562922 w 9243830"/>
                <a:gd name="connsiteY2" fmla="*/ 6153150 h 10382250"/>
                <a:gd name="connsiteX3" fmla="*/ 5562922 w 9243830"/>
                <a:gd name="connsiteY3" fmla="*/ 7156450 h 10382250"/>
                <a:gd name="connsiteX4" fmla="*/ 9095644 w 9243830"/>
                <a:gd name="connsiteY4" fmla="*/ 10382250 h 10382250"/>
                <a:gd name="connsiteX5" fmla="*/ 322 w 9243830"/>
                <a:gd name="connsiteY5" fmla="*/ 10382250 h 10382250"/>
                <a:gd name="connsiteX6" fmla="*/ 3454721 w 9243830"/>
                <a:gd name="connsiteY6" fmla="*/ 7143750 h 10382250"/>
                <a:gd name="connsiteX7" fmla="*/ 3442021 w 9243830"/>
                <a:gd name="connsiteY7" fmla="*/ 6165850 h 10382250"/>
                <a:gd name="connsiteX8" fmla="*/ 2730821 w 9243830"/>
                <a:gd name="connsiteY8" fmla="*/ 5048250 h 10382250"/>
                <a:gd name="connsiteX9" fmla="*/ 2451421 w 9243830"/>
                <a:gd name="connsiteY9" fmla="*/ 3511550 h 10382250"/>
                <a:gd name="connsiteX10" fmla="*/ 5664522 w 9243830"/>
                <a:gd name="connsiteY10" fmla="*/ 520700 h 10382250"/>
                <a:gd name="connsiteX0" fmla="*/ 5664522 w 9243830"/>
                <a:gd name="connsiteY0" fmla="*/ 520700 h 10382250"/>
                <a:gd name="connsiteX1" fmla="*/ 9095644 w 9243830"/>
                <a:gd name="connsiteY1" fmla="*/ 0 h 10382250"/>
                <a:gd name="connsiteX2" fmla="*/ 5562922 w 9243830"/>
                <a:gd name="connsiteY2" fmla="*/ 6153150 h 10382250"/>
                <a:gd name="connsiteX3" fmla="*/ 5562922 w 9243830"/>
                <a:gd name="connsiteY3" fmla="*/ 7156450 h 10382250"/>
                <a:gd name="connsiteX4" fmla="*/ 9095644 w 9243830"/>
                <a:gd name="connsiteY4" fmla="*/ 10382250 h 10382250"/>
                <a:gd name="connsiteX5" fmla="*/ 322 w 9243830"/>
                <a:gd name="connsiteY5" fmla="*/ 10382250 h 10382250"/>
                <a:gd name="connsiteX6" fmla="*/ 3454721 w 9243830"/>
                <a:gd name="connsiteY6" fmla="*/ 7143750 h 10382250"/>
                <a:gd name="connsiteX7" fmla="*/ 3442021 w 9243830"/>
                <a:gd name="connsiteY7" fmla="*/ 6165850 h 10382250"/>
                <a:gd name="connsiteX8" fmla="*/ 2730821 w 9243830"/>
                <a:gd name="connsiteY8" fmla="*/ 5048250 h 10382250"/>
                <a:gd name="connsiteX9" fmla="*/ 2451421 w 9243830"/>
                <a:gd name="connsiteY9" fmla="*/ 3511550 h 10382250"/>
                <a:gd name="connsiteX10" fmla="*/ 5664522 w 9243830"/>
                <a:gd name="connsiteY10" fmla="*/ 520700 h 10382250"/>
                <a:gd name="connsiteX0" fmla="*/ 5664522 w 9243830"/>
                <a:gd name="connsiteY0" fmla="*/ 520700 h 10382250"/>
                <a:gd name="connsiteX1" fmla="*/ 9095644 w 9243830"/>
                <a:gd name="connsiteY1" fmla="*/ 0 h 10382250"/>
                <a:gd name="connsiteX2" fmla="*/ 5562922 w 9243830"/>
                <a:gd name="connsiteY2" fmla="*/ 6153150 h 10382250"/>
                <a:gd name="connsiteX3" fmla="*/ 5562922 w 9243830"/>
                <a:gd name="connsiteY3" fmla="*/ 7156450 h 10382250"/>
                <a:gd name="connsiteX4" fmla="*/ 9095644 w 9243830"/>
                <a:gd name="connsiteY4" fmla="*/ 10382250 h 10382250"/>
                <a:gd name="connsiteX5" fmla="*/ 322 w 9243830"/>
                <a:gd name="connsiteY5" fmla="*/ 10382250 h 10382250"/>
                <a:gd name="connsiteX6" fmla="*/ 3454721 w 9243830"/>
                <a:gd name="connsiteY6" fmla="*/ 7143750 h 10382250"/>
                <a:gd name="connsiteX7" fmla="*/ 3442021 w 9243830"/>
                <a:gd name="connsiteY7" fmla="*/ 6165850 h 10382250"/>
                <a:gd name="connsiteX8" fmla="*/ 2730821 w 9243830"/>
                <a:gd name="connsiteY8" fmla="*/ 5048250 h 10382250"/>
                <a:gd name="connsiteX9" fmla="*/ 2451421 w 9243830"/>
                <a:gd name="connsiteY9" fmla="*/ 3511550 h 10382250"/>
                <a:gd name="connsiteX10" fmla="*/ 5664522 w 9243830"/>
                <a:gd name="connsiteY10" fmla="*/ 520700 h 10382250"/>
                <a:gd name="connsiteX0" fmla="*/ 5664522 w 9243830"/>
                <a:gd name="connsiteY0" fmla="*/ 520700 h 10382250"/>
                <a:gd name="connsiteX1" fmla="*/ 9095644 w 9243830"/>
                <a:gd name="connsiteY1" fmla="*/ 0 h 10382250"/>
                <a:gd name="connsiteX2" fmla="*/ 5562922 w 9243830"/>
                <a:gd name="connsiteY2" fmla="*/ 6153150 h 10382250"/>
                <a:gd name="connsiteX3" fmla="*/ 5562922 w 9243830"/>
                <a:gd name="connsiteY3" fmla="*/ 7156450 h 10382250"/>
                <a:gd name="connsiteX4" fmla="*/ 9095644 w 9243830"/>
                <a:gd name="connsiteY4" fmla="*/ 10382250 h 10382250"/>
                <a:gd name="connsiteX5" fmla="*/ 322 w 9243830"/>
                <a:gd name="connsiteY5" fmla="*/ 10382250 h 10382250"/>
                <a:gd name="connsiteX6" fmla="*/ 3454721 w 9243830"/>
                <a:gd name="connsiteY6" fmla="*/ 7143750 h 10382250"/>
                <a:gd name="connsiteX7" fmla="*/ 3442021 w 9243830"/>
                <a:gd name="connsiteY7" fmla="*/ 6165850 h 10382250"/>
                <a:gd name="connsiteX8" fmla="*/ 2730821 w 9243830"/>
                <a:gd name="connsiteY8" fmla="*/ 5048250 h 10382250"/>
                <a:gd name="connsiteX9" fmla="*/ 2451421 w 9243830"/>
                <a:gd name="connsiteY9" fmla="*/ 3511550 h 10382250"/>
                <a:gd name="connsiteX10" fmla="*/ 5664522 w 9243830"/>
                <a:gd name="connsiteY10" fmla="*/ 520700 h 10382250"/>
                <a:gd name="connsiteX0" fmla="*/ 5664522 w 9243830"/>
                <a:gd name="connsiteY0" fmla="*/ 520700 h 10382250"/>
                <a:gd name="connsiteX1" fmla="*/ 9095644 w 9243830"/>
                <a:gd name="connsiteY1" fmla="*/ 0 h 10382250"/>
                <a:gd name="connsiteX2" fmla="*/ 5562922 w 9243830"/>
                <a:gd name="connsiteY2" fmla="*/ 6153150 h 10382250"/>
                <a:gd name="connsiteX3" fmla="*/ 5562922 w 9243830"/>
                <a:gd name="connsiteY3" fmla="*/ 7156450 h 10382250"/>
                <a:gd name="connsiteX4" fmla="*/ 9095644 w 9243830"/>
                <a:gd name="connsiteY4" fmla="*/ 10382250 h 10382250"/>
                <a:gd name="connsiteX5" fmla="*/ 322 w 9243830"/>
                <a:gd name="connsiteY5" fmla="*/ 10382250 h 10382250"/>
                <a:gd name="connsiteX6" fmla="*/ 3454721 w 9243830"/>
                <a:gd name="connsiteY6" fmla="*/ 7143750 h 10382250"/>
                <a:gd name="connsiteX7" fmla="*/ 3442021 w 9243830"/>
                <a:gd name="connsiteY7" fmla="*/ 6165850 h 10382250"/>
                <a:gd name="connsiteX8" fmla="*/ 2730821 w 9243830"/>
                <a:gd name="connsiteY8" fmla="*/ 5048250 h 10382250"/>
                <a:gd name="connsiteX9" fmla="*/ 2451421 w 9243830"/>
                <a:gd name="connsiteY9" fmla="*/ 3511550 h 10382250"/>
                <a:gd name="connsiteX10" fmla="*/ 5664522 w 9243830"/>
                <a:gd name="connsiteY10" fmla="*/ 520700 h 10382250"/>
                <a:gd name="connsiteX0" fmla="*/ 5664522 w 9243830"/>
                <a:gd name="connsiteY0" fmla="*/ 520700 h 10382250"/>
                <a:gd name="connsiteX1" fmla="*/ 9095644 w 9243830"/>
                <a:gd name="connsiteY1" fmla="*/ 0 h 10382250"/>
                <a:gd name="connsiteX2" fmla="*/ 5562922 w 9243830"/>
                <a:gd name="connsiteY2" fmla="*/ 6153150 h 10382250"/>
                <a:gd name="connsiteX3" fmla="*/ 5562922 w 9243830"/>
                <a:gd name="connsiteY3" fmla="*/ 7156450 h 10382250"/>
                <a:gd name="connsiteX4" fmla="*/ 9095644 w 9243830"/>
                <a:gd name="connsiteY4" fmla="*/ 10382250 h 10382250"/>
                <a:gd name="connsiteX5" fmla="*/ 322 w 9243830"/>
                <a:gd name="connsiteY5" fmla="*/ 10382250 h 10382250"/>
                <a:gd name="connsiteX6" fmla="*/ 3454721 w 9243830"/>
                <a:gd name="connsiteY6" fmla="*/ 7143750 h 10382250"/>
                <a:gd name="connsiteX7" fmla="*/ 3442021 w 9243830"/>
                <a:gd name="connsiteY7" fmla="*/ 6165850 h 10382250"/>
                <a:gd name="connsiteX8" fmla="*/ 2730821 w 9243830"/>
                <a:gd name="connsiteY8" fmla="*/ 5048250 h 10382250"/>
                <a:gd name="connsiteX9" fmla="*/ 2451421 w 9243830"/>
                <a:gd name="connsiteY9" fmla="*/ 3511550 h 10382250"/>
                <a:gd name="connsiteX10" fmla="*/ 5664522 w 9243830"/>
                <a:gd name="connsiteY10" fmla="*/ 520700 h 10382250"/>
                <a:gd name="connsiteX0" fmla="*/ 5664522 w 9243830"/>
                <a:gd name="connsiteY0" fmla="*/ 526946 h 10388496"/>
                <a:gd name="connsiteX1" fmla="*/ 9095644 w 9243830"/>
                <a:gd name="connsiteY1" fmla="*/ 6246 h 10388496"/>
                <a:gd name="connsiteX2" fmla="*/ 5562922 w 9243830"/>
                <a:gd name="connsiteY2" fmla="*/ 6159396 h 10388496"/>
                <a:gd name="connsiteX3" fmla="*/ 5562922 w 9243830"/>
                <a:gd name="connsiteY3" fmla="*/ 7162696 h 10388496"/>
                <a:gd name="connsiteX4" fmla="*/ 9095644 w 9243830"/>
                <a:gd name="connsiteY4" fmla="*/ 10388496 h 10388496"/>
                <a:gd name="connsiteX5" fmla="*/ 322 w 9243830"/>
                <a:gd name="connsiteY5" fmla="*/ 10388496 h 10388496"/>
                <a:gd name="connsiteX6" fmla="*/ 3454721 w 9243830"/>
                <a:gd name="connsiteY6" fmla="*/ 7149996 h 10388496"/>
                <a:gd name="connsiteX7" fmla="*/ 3442021 w 9243830"/>
                <a:gd name="connsiteY7" fmla="*/ 6172096 h 10388496"/>
                <a:gd name="connsiteX8" fmla="*/ 2730821 w 9243830"/>
                <a:gd name="connsiteY8" fmla="*/ 5054496 h 10388496"/>
                <a:gd name="connsiteX9" fmla="*/ 2451421 w 9243830"/>
                <a:gd name="connsiteY9" fmla="*/ 3517796 h 10388496"/>
                <a:gd name="connsiteX10" fmla="*/ 5664522 w 9243830"/>
                <a:gd name="connsiteY10" fmla="*/ 526946 h 10388496"/>
                <a:gd name="connsiteX0" fmla="*/ 5664522 w 9243830"/>
                <a:gd name="connsiteY0" fmla="*/ 526946 h 10388496"/>
                <a:gd name="connsiteX1" fmla="*/ 9095644 w 9243830"/>
                <a:gd name="connsiteY1" fmla="*/ 6246 h 10388496"/>
                <a:gd name="connsiteX2" fmla="*/ 5562922 w 9243830"/>
                <a:gd name="connsiteY2" fmla="*/ 6159396 h 10388496"/>
                <a:gd name="connsiteX3" fmla="*/ 5562922 w 9243830"/>
                <a:gd name="connsiteY3" fmla="*/ 7162696 h 10388496"/>
                <a:gd name="connsiteX4" fmla="*/ 9095644 w 9243830"/>
                <a:gd name="connsiteY4" fmla="*/ 10388496 h 10388496"/>
                <a:gd name="connsiteX5" fmla="*/ 322 w 9243830"/>
                <a:gd name="connsiteY5" fmla="*/ 10388496 h 10388496"/>
                <a:gd name="connsiteX6" fmla="*/ 3454721 w 9243830"/>
                <a:gd name="connsiteY6" fmla="*/ 7149996 h 10388496"/>
                <a:gd name="connsiteX7" fmla="*/ 3442021 w 9243830"/>
                <a:gd name="connsiteY7" fmla="*/ 6172096 h 10388496"/>
                <a:gd name="connsiteX8" fmla="*/ 2730821 w 9243830"/>
                <a:gd name="connsiteY8" fmla="*/ 5054496 h 10388496"/>
                <a:gd name="connsiteX9" fmla="*/ 2451421 w 9243830"/>
                <a:gd name="connsiteY9" fmla="*/ 3517796 h 10388496"/>
                <a:gd name="connsiteX10" fmla="*/ 5664522 w 9243830"/>
                <a:gd name="connsiteY10" fmla="*/ 526946 h 10388496"/>
                <a:gd name="connsiteX0" fmla="*/ 5664522 w 9099809"/>
                <a:gd name="connsiteY0" fmla="*/ 526946 h 10388496"/>
                <a:gd name="connsiteX1" fmla="*/ 9095644 w 9099809"/>
                <a:gd name="connsiteY1" fmla="*/ 6246 h 10388496"/>
                <a:gd name="connsiteX2" fmla="*/ 6350321 w 9099809"/>
                <a:gd name="connsiteY2" fmla="*/ 4990996 h 10388496"/>
                <a:gd name="connsiteX3" fmla="*/ 5562922 w 9099809"/>
                <a:gd name="connsiteY3" fmla="*/ 6159396 h 10388496"/>
                <a:gd name="connsiteX4" fmla="*/ 5562922 w 9099809"/>
                <a:gd name="connsiteY4" fmla="*/ 7162696 h 10388496"/>
                <a:gd name="connsiteX5" fmla="*/ 9095644 w 9099809"/>
                <a:gd name="connsiteY5" fmla="*/ 10388496 h 10388496"/>
                <a:gd name="connsiteX6" fmla="*/ 322 w 9099809"/>
                <a:gd name="connsiteY6" fmla="*/ 10388496 h 10388496"/>
                <a:gd name="connsiteX7" fmla="*/ 3454721 w 9099809"/>
                <a:gd name="connsiteY7" fmla="*/ 7149996 h 10388496"/>
                <a:gd name="connsiteX8" fmla="*/ 3442021 w 9099809"/>
                <a:gd name="connsiteY8" fmla="*/ 6172096 h 10388496"/>
                <a:gd name="connsiteX9" fmla="*/ 2730821 w 9099809"/>
                <a:gd name="connsiteY9" fmla="*/ 5054496 h 10388496"/>
                <a:gd name="connsiteX10" fmla="*/ 2451421 w 9099809"/>
                <a:gd name="connsiteY10" fmla="*/ 3517796 h 10388496"/>
                <a:gd name="connsiteX11" fmla="*/ 5664522 w 9099809"/>
                <a:gd name="connsiteY11" fmla="*/ 526946 h 10388496"/>
                <a:gd name="connsiteX0" fmla="*/ 5664522 w 9099809"/>
                <a:gd name="connsiteY0" fmla="*/ 526946 h 10388496"/>
                <a:gd name="connsiteX1" fmla="*/ 9095644 w 9099809"/>
                <a:gd name="connsiteY1" fmla="*/ 6246 h 10388496"/>
                <a:gd name="connsiteX2" fmla="*/ 6350321 w 9099809"/>
                <a:gd name="connsiteY2" fmla="*/ 4990996 h 10388496"/>
                <a:gd name="connsiteX3" fmla="*/ 5562922 w 9099809"/>
                <a:gd name="connsiteY3" fmla="*/ 6159396 h 10388496"/>
                <a:gd name="connsiteX4" fmla="*/ 5562922 w 9099809"/>
                <a:gd name="connsiteY4" fmla="*/ 7162696 h 10388496"/>
                <a:gd name="connsiteX5" fmla="*/ 9095644 w 9099809"/>
                <a:gd name="connsiteY5" fmla="*/ 10388496 h 10388496"/>
                <a:gd name="connsiteX6" fmla="*/ 322 w 9099809"/>
                <a:gd name="connsiteY6" fmla="*/ 10388496 h 10388496"/>
                <a:gd name="connsiteX7" fmla="*/ 3454721 w 9099809"/>
                <a:gd name="connsiteY7" fmla="*/ 7149996 h 10388496"/>
                <a:gd name="connsiteX8" fmla="*/ 3442021 w 9099809"/>
                <a:gd name="connsiteY8" fmla="*/ 6172096 h 10388496"/>
                <a:gd name="connsiteX9" fmla="*/ 2730821 w 9099809"/>
                <a:gd name="connsiteY9" fmla="*/ 5054496 h 10388496"/>
                <a:gd name="connsiteX10" fmla="*/ 2451421 w 9099809"/>
                <a:gd name="connsiteY10" fmla="*/ 3517796 h 10388496"/>
                <a:gd name="connsiteX11" fmla="*/ 5664522 w 9099809"/>
                <a:gd name="connsiteY11" fmla="*/ 526946 h 10388496"/>
                <a:gd name="connsiteX0" fmla="*/ 5664522 w 9099809"/>
                <a:gd name="connsiteY0" fmla="*/ 526946 h 10388496"/>
                <a:gd name="connsiteX1" fmla="*/ 9095644 w 9099809"/>
                <a:gd name="connsiteY1" fmla="*/ 6246 h 10388496"/>
                <a:gd name="connsiteX2" fmla="*/ 6350321 w 9099809"/>
                <a:gd name="connsiteY2" fmla="*/ 4990996 h 10388496"/>
                <a:gd name="connsiteX3" fmla="*/ 5562922 w 9099809"/>
                <a:gd name="connsiteY3" fmla="*/ 6159396 h 10388496"/>
                <a:gd name="connsiteX4" fmla="*/ 5562922 w 9099809"/>
                <a:gd name="connsiteY4" fmla="*/ 7162696 h 10388496"/>
                <a:gd name="connsiteX5" fmla="*/ 9095644 w 9099809"/>
                <a:gd name="connsiteY5" fmla="*/ 10388496 h 10388496"/>
                <a:gd name="connsiteX6" fmla="*/ 322 w 9099809"/>
                <a:gd name="connsiteY6" fmla="*/ 10388496 h 10388496"/>
                <a:gd name="connsiteX7" fmla="*/ 3454721 w 9099809"/>
                <a:gd name="connsiteY7" fmla="*/ 7149996 h 10388496"/>
                <a:gd name="connsiteX8" fmla="*/ 3442021 w 9099809"/>
                <a:gd name="connsiteY8" fmla="*/ 6172096 h 10388496"/>
                <a:gd name="connsiteX9" fmla="*/ 2730821 w 9099809"/>
                <a:gd name="connsiteY9" fmla="*/ 5054496 h 10388496"/>
                <a:gd name="connsiteX10" fmla="*/ 2451421 w 9099809"/>
                <a:gd name="connsiteY10" fmla="*/ 3517796 h 10388496"/>
                <a:gd name="connsiteX11" fmla="*/ 5664522 w 9099809"/>
                <a:gd name="connsiteY11" fmla="*/ 526946 h 10388496"/>
                <a:gd name="connsiteX0" fmla="*/ 5664522 w 9099809"/>
                <a:gd name="connsiteY0" fmla="*/ 526946 h 10388496"/>
                <a:gd name="connsiteX1" fmla="*/ 9095644 w 9099809"/>
                <a:gd name="connsiteY1" fmla="*/ 6246 h 10388496"/>
                <a:gd name="connsiteX2" fmla="*/ 6350321 w 9099809"/>
                <a:gd name="connsiteY2" fmla="*/ 4990996 h 10388496"/>
                <a:gd name="connsiteX3" fmla="*/ 5562922 w 9099809"/>
                <a:gd name="connsiteY3" fmla="*/ 6159396 h 10388496"/>
                <a:gd name="connsiteX4" fmla="*/ 5562922 w 9099809"/>
                <a:gd name="connsiteY4" fmla="*/ 7162696 h 10388496"/>
                <a:gd name="connsiteX5" fmla="*/ 9095644 w 9099809"/>
                <a:gd name="connsiteY5" fmla="*/ 10388496 h 10388496"/>
                <a:gd name="connsiteX6" fmla="*/ 322 w 9099809"/>
                <a:gd name="connsiteY6" fmla="*/ 10388496 h 10388496"/>
                <a:gd name="connsiteX7" fmla="*/ 3454721 w 9099809"/>
                <a:gd name="connsiteY7" fmla="*/ 7149996 h 10388496"/>
                <a:gd name="connsiteX8" fmla="*/ 3442021 w 9099809"/>
                <a:gd name="connsiteY8" fmla="*/ 6172096 h 10388496"/>
                <a:gd name="connsiteX9" fmla="*/ 2730821 w 9099809"/>
                <a:gd name="connsiteY9" fmla="*/ 5054496 h 10388496"/>
                <a:gd name="connsiteX10" fmla="*/ 2451421 w 9099809"/>
                <a:gd name="connsiteY10" fmla="*/ 3517796 h 10388496"/>
                <a:gd name="connsiteX11" fmla="*/ 5664522 w 9099809"/>
                <a:gd name="connsiteY11" fmla="*/ 526946 h 10388496"/>
                <a:gd name="connsiteX0" fmla="*/ 5664522 w 9096932"/>
                <a:gd name="connsiteY0" fmla="*/ 526946 h 10388496"/>
                <a:gd name="connsiteX1" fmla="*/ 6568344 w 9096932"/>
                <a:gd name="connsiteY1" fmla="*/ 3460646 h 10388496"/>
                <a:gd name="connsiteX2" fmla="*/ 6350321 w 9096932"/>
                <a:gd name="connsiteY2" fmla="*/ 4990996 h 10388496"/>
                <a:gd name="connsiteX3" fmla="*/ 5562922 w 9096932"/>
                <a:gd name="connsiteY3" fmla="*/ 6159396 h 10388496"/>
                <a:gd name="connsiteX4" fmla="*/ 5562922 w 9096932"/>
                <a:gd name="connsiteY4" fmla="*/ 7162696 h 10388496"/>
                <a:gd name="connsiteX5" fmla="*/ 9095644 w 9096932"/>
                <a:gd name="connsiteY5" fmla="*/ 10388496 h 10388496"/>
                <a:gd name="connsiteX6" fmla="*/ 322 w 9096932"/>
                <a:gd name="connsiteY6" fmla="*/ 10388496 h 10388496"/>
                <a:gd name="connsiteX7" fmla="*/ 3454721 w 9096932"/>
                <a:gd name="connsiteY7" fmla="*/ 7149996 h 10388496"/>
                <a:gd name="connsiteX8" fmla="*/ 3442021 w 9096932"/>
                <a:gd name="connsiteY8" fmla="*/ 6172096 h 10388496"/>
                <a:gd name="connsiteX9" fmla="*/ 2730821 w 9096932"/>
                <a:gd name="connsiteY9" fmla="*/ 5054496 h 10388496"/>
                <a:gd name="connsiteX10" fmla="*/ 2451421 w 9096932"/>
                <a:gd name="connsiteY10" fmla="*/ 3517796 h 10388496"/>
                <a:gd name="connsiteX11" fmla="*/ 5664522 w 9096932"/>
                <a:gd name="connsiteY11" fmla="*/ 526946 h 10388496"/>
                <a:gd name="connsiteX0" fmla="*/ 5664522 w 9096932"/>
                <a:gd name="connsiteY0" fmla="*/ 526946 h 10388496"/>
                <a:gd name="connsiteX1" fmla="*/ 6568344 w 9096932"/>
                <a:gd name="connsiteY1" fmla="*/ 3460646 h 10388496"/>
                <a:gd name="connsiteX2" fmla="*/ 6350321 w 9096932"/>
                <a:gd name="connsiteY2" fmla="*/ 4990996 h 10388496"/>
                <a:gd name="connsiteX3" fmla="*/ 5562922 w 9096932"/>
                <a:gd name="connsiteY3" fmla="*/ 6159396 h 10388496"/>
                <a:gd name="connsiteX4" fmla="*/ 5562922 w 9096932"/>
                <a:gd name="connsiteY4" fmla="*/ 7162696 h 10388496"/>
                <a:gd name="connsiteX5" fmla="*/ 9095644 w 9096932"/>
                <a:gd name="connsiteY5" fmla="*/ 10388496 h 10388496"/>
                <a:gd name="connsiteX6" fmla="*/ 322 w 9096932"/>
                <a:gd name="connsiteY6" fmla="*/ 10388496 h 10388496"/>
                <a:gd name="connsiteX7" fmla="*/ 3454721 w 9096932"/>
                <a:gd name="connsiteY7" fmla="*/ 7149996 h 10388496"/>
                <a:gd name="connsiteX8" fmla="*/ 3442021 w 9096932"/>
                <a:gd name="connsiteY8" fmla="*/ 6172096 h 10388496"/>
                <a:gd name="connsiteX9" fmla="*/ 2730821 w 9096932"/>
                <a:gd name="connsiteY9" fmla="*/ 5054496 h 10388496"/>
                <a:gd name="connsiteX10" fmla="*/ 2451421 w 9096932"/>
                <a:gd name="connsiteY10" fmla="*/ 3517796 h 10388496"/>
                <a:gd name="connsiteX11" fmla="*/ 5664522 w 9096932"/>
                <a:gd name="connsiteY11" fmla="*/ 526946 h 10388496"/>
                <a:gd name="connsiteX0" fmla="*/ 5664522 w 9096932"/>
                <a:gd name="connsiteY0" fmla="*/ 526946 h 10388496"/>
                <a:gd name="connsiteX1" fmla="*/ 6568344 w 9096932"/>
                <a:gd name="connsiteY1" fmla="*/ 3460646 h 10388496"/>
                <a:gd name="connsiteX2" fmla="*/ 6350321 w 9096932"/>
                <a:gd name="connsiteY2" fmla="*/ 4990996 h 10388496"/>
                <a:gd name="connsiteX3" fmla="*/ 5562922 w 9096932"/>
                <a:gd name="connsiteY3" fmla="*/ 6159396 h 10388496"/>
                <a:gd name="connsiteX4" fmla="*/ 5562922 w 9096932"/>
                <a:gd name="connsiteY4" fmla="*/ 7162696 h 10388496"/>
                <a:gd name="connsiteX5" fmla="*/ 9095644 w 9096932"/>
                <a:gd name="connsiteY5" fmla="*/ 10388496 h 10388496"/>
                <a:gd name="connsiteX6" fmla="*/ 322 w 9096932"/>
                <a:gd name="connsiteY6" fmla="*/ 10388496 h 10388496"/>
                <a:gd name="connsiteX7" fmla="*/ 3454721 w 9096932"/>
                <a:gd name="connsiteY7" fmla="*/ 7149996 h 10388496"/>
                <a:gd name="connsiteX8" fmla="*/ 3442021 w 9096932"/>
                <a:gd name="connsiteY8" fmla="*/ 6172096 h 10388496"/>
                <a:gd name="connsiteX9" fmla="*/ 2730821 w 9096932"/>
                <a:gd name="connsiteY9" fmla="*/ 5054496 h 10388496"/>
                <a:gd name="connsiteX10" fmla="*/ 2451421 w 9096932"/>
                <a:gd name="connsiteY10" fmla="*/ 3517796 h 10388496"/>
                <a:gd name="connsiteX11" fmla="*/ 5664522 w 9096932"/>
                <a:gd name="connsiteY11" fmla="*/ 526946 h 10388496"/>
                <a:gd name="connsiteX0" fmla="*/ 5664522 w 9096932"/>
                <a:gd name="connsiteY0" fmla="*/ 526946 h 10388496"/>
                <a:gd name="connsiteX1" fmla="*/ 6568344 w 9096932"/>
                <a:gd name="connsiteY1" fmla="*/ 3460646 h 10388496"/>
                <a:gd name="connsiteX2" fmla="*/ 6350321 w 9096932"/>
                <a:gd name="connsiteY2" fmla="*/ 4990996 h 10388496"/>
                <a:gd name="connsiteX3" fmla="*/ 5562922 w 9096932"/>
                <a:gd name="connsiteY3" fmla="*/ 6159396 h 10388496"/>
                <a:gd name="connsiteX4" fmla="*/ 5562922 w 9096932"/>
                <a:gd name="connsiteY4" fmla="*/ 7162696 h 10388496"/>
                <a:gd name="connsiteX5" fmla="*/ 9095644 w 9096932"/>
                <a:gd name="connsiteY5" fmla="*/ 10388496 h 10388496"/>
                <a:gd name="connsiteX6" fmla="*/ 322 w 9096932"/>
                <a:gd name="connsiteY6" fmla="*/ 10388496 h 10388496"/>
                <a:gd name="connsiteX7" fmla="*/ 3454721 w 9096932"/>
                <a:gd name="connsiteY7" fmla="*/ 7149996 h 10388496"/>
                <a:gd name="connsiteX8" fmla="*/ 3442021 w 9096932"/>
                <a:gd name="connsiteY8" fmla="*/ 6172096 h 10388496"/>
                <a:gd name="connsiteX9" fmla="*/ 2730821 w 9096932"/>
                <a:gd name="connsiteY9" fmla="*/ 5054496 h 10388496"/>
                <a:gd name="connsiteX10" fmla="*/ 2451421 w 9096932"/>
                <a:gd name="connsiteY10" fmla="*/ 3517796 h 10388496"/>
                <a:gd name="connsiteX11" fmla="*/ 5664522 w 9096932"/>
                <a:gd name="connsiteY11" fmla="*/ 526946 h 10388496"/>
                <a:gd name="connsiteX0" fmla="*/ 5664522 w 9096932"/>
                <a:gd name="connsiteY0" fmla="*/ 526946 h 10388496"/>
                <a:gd name="connsiteX1" fmla="*/ 6568344 w 9096932"/>
                <a:gd name="connsiteY1" fmla="*/ 3460646 h 10388496"/>
                <a:gd name="connsiteX2" fmla="*/ 6350321 w 9096932"/>
                <a:gd name="connsiteY2" fmla="*/ 4990996 h 10388496"/>
                <a:gd name="connsiteX3" fmla="*/ 5562922 w 9096932"/>
                <a:gd name="connsiteY3" fmla="*/ 6159396 h 10388496"/>
                <a:gd name="connsiteX4" fmla="*/ 5562922 w 9096932"/>
                <a:gd name="connsiteY4" fmla="*/ 7162696 h 10388496"/>
                <a:gd name="connsiteX5" fmla="*/ 9095644 w 9096932"/>
                <a:gd name="connsiteY5" fmla="*/ 10388496 h 10388496"/>
                <a:gd name="connsiteX6" fmla="*/ 322 w 9096932"/>
                <a:gd name="connsiteY6" fmla="*/ 10388496 h 10388496"/>
                <a:gd name="connsiteX7" fmla="*/ 3454721 w 9096932"/>
                <a:gd name="connsiteY7" fmla="*/ 7149996 h 10388496"/>
                <a:gd name="connsiteX8" fmla="*/ 3442021 w 9096932"/>
                <a:gd name="connsiteY8" fmla="*/ 6172096 h 10388496"/>
                <a:gd name="connsiteX9" fmla="*/ 2730821 w 9096932"/>
                <a:gd name="connsiteY9" fmla="*/ 5054496 h 10388496"/>
                <a:gd name="connsiteX10" fmla="*/ 2451421 w 9096932"/>
                <a:gd name="connsiteY10" fmla="*/ 3517796 h 10388496"/>
                <a:gd name="connsiteX11" fmla="*/ 5664522 w 9096932"/>
                <a:gd name="connsiteY11" fmla="*/ 526946 h 10388496"/>
                <a:gd name="connsiteX0" fmla="*/ 5664522 w 9096932"/>
                <a:gd name="connsiteY0" fmla="*/ 534385 h 10357835"/>
                <a:gd name="connsiteX1" fmla="*/ 6568344 w 9096932"/>
                <a:gd name="connsiteY1" fmla="*/ 3429985 h 10357835"/>
                <a:gd name="connsiteX2" fmla="*/ 6350321 w 9096932"/>
                <a:gd name="connsiteY2" fmla="*/ 4960335 h 10357835"/>
                <a:gd name="connsiteX3" fmla="*/ 5562922 w 9096932"/>
                <a:gd name="connsiteY3" fmla="*/ 6128735 h 10357835"/>
                <a:gd name="connsiteX4" fmla="*/ 5562922 w 9096932"/>
                <a:gd name="connsiteY4" fmla="*/ 7132035 h 10357835"/>
                <a:gd name="connsiteX5" fmla="*/ 9095644 w 9096932"/>
                <a:gd name="connsiteY5" fmla="*/ 10357835 h 10357835"/>
                <a:gd name="connsiteX6" fmla="*/ 322 w 9096932"/>
                <a:gd name="connsiteY6" fmla="*/ 10357835 h 10357835"/>
                <a:gd name="connsiteX7" fmla="*/ 3454721 w 9096932"/>
                <a:gd name="connsiteY7" fmla="*/ 7119335 h 10357835"/>
                <a:gd name="connsiteX8" fmla="*/ 3442021 w 9096932"/>
                <a:gd name="connsiteY8" fmla="*/ 6141435 h 10357835"/>
                <a:gd name="connsiteX9" fmla="*/ 2730821 w 9096932"/>
                <a:gd name="connsiteY9" fmla="*/ 5023835 h 10357835"/>
                <a:gd name="connsiteX10" fmla="*/ 2451421 w 9096932"/>
                <a:gd name="connsiteY10" fmla="*/ 3487135 h 10357835"/>
                <a:gd name="connsiteX11" fmla="*/ 5664522 w 9096932"/>
                <a:gd name="connsiteY11" fmla="*/ 534385 h 10357835"/>
                <a:gd name="connsiteX0" fmla="*/ 5664522 w 9096932"/>
                <a:gd name="connsiteY0" fmla="*/ 534385 h 10357835"/>
                <a:gd name="connsiteX1" fmla="*/ 6568344 w 9096932"/>
                <a:gd name="connsiteY1" fmla="*/ 3429985 h 10357835"/>
                <a:gd name="connsiteX2" fmla="*/ 6350321 w 9096932"/>
                <a:gd name="connsiteY2" fmla="*/ 4960335 h 10357835"/>
                <a:gd name="connsiteX3" fmla="*/ 5562922 w 9096932"/>
                <a:gd name="connsiteY3" fmla="*/ 6128735 h 10357835"/>
                <a:gd name="connsiteX4" fmla="*/ 5562922 w 9096932"/>
                <a:gd name="connsiteY4" fmla="*/ 7132035 h 10357835"/>
                <a:gd name="connsiteX5" fmla="*/ 9095644 w 9096932"/>
                <a:gd name="connsiteY5" fmla="*/ 10357835 h 10357835"/>
                <a:gd name="connsiteX6" fmla="*/ 322 w 9096932"/>
                <a:gd name="connsiteY6" fmla="*/ 10357835 h 10357835"/>
                <a:gd name="connsiteX7" fmla="*/ 3454721 w 9096932"/>
                <a:gd name="connsiteY7" fmla="*/ 7119335 h 10357835"/>
                <a:gd name="connsiteX8" fmla="*/ 3442021 w 9096932"/>
                <a:gd name="connsiteY8" fmla="*/ 6141435 h 10357835"/>
                <a:gd name="connsiteX9" fmla="*/ 2730821 w 9096932"/>
                <a:gd name="connsiteY9" fmla="*/ 5023835 h 10357835"/>
                <a:gd name="connsiteX10" fmla="*/ 2451421 w 9096932"/>
                <a:gd name="connsiteY10" fmla="*/ 3487135 h 10357835"/>
                <a:gd name="connsiteX11" fmla="*/ 5664522 w 9096932"/>
                <a:gd name="connsiteY11" fmla="*/ 534385 h 10357835"/>
                <a:gd name="connsiteX0" fmla="*/ 5664522 w 9096932"/>
                <a:gd name="connsiteY0" fmla="*/ 534385 h 10357835"/>
                <a:gd name="connsiteX1" fmla="*/ 6568344 w 9096932"/>
                <a:gd name="connsiteY1" fmla="*/ 3429985 h 10357835"/>
                <a:gd name="connsiteX2" fmla="*/ 6350321 w 9096932"/>
                <a:gd name="connsiteY2" fmla="*/ 4960335 h 10357835"/>
                <a:gd name="connsiteX3" fmla="*/ 5562922 w 9096932"/>
                <a:gd name="connsiteY3" fmla="*/ 6128735 h 10357835"/>
                <a:gd name="connsiteX4" fmla="*/ 5562922 w 9096932"/>
                <a:gd name="connsiteY4" fmla="*/ 7132035 h 10357835"/>
                <a:gd name="connsiteX5" fmla="*/ 9095644 w 9096932"/>
                <a:gd name="connsiteY5" fmla="*/ 10357835 h 10357835"/>
                <a:gd name="connsiteX6" fmla="*/ 322 w 9096932"/>
                <a:gd name="connsiteY6" fmla="*/ 10357835 h 10357835"/>
                <a:gd name="connsiteX7" fmla="*/ 3454721 w 9096932"/>
                <a:gd name="connsiteY7" fmla="*/ 7119335 h 10357835"/>
                <a:gd name="connsiteX8" fmla="*/ 3442021 w 9096932"/>
                <a:gd name="connsiteY8" fmla="*/ 6141435 h 10357835"/>
                <a:gd name="connsiteX9" fmla="*/ 2730821 w 9096932"/>
                <a:gd name="connsiteY9" fmla="*/ 5023835 h 10357835"/>
                <a:gd name="connsiteX10" fmla="*/ 2451421 w 9096932"/>
                <a:gd name="connsiteY10" fmla="*/ 3487135 h 10357835"/>
                <a:gd name="connsiteX11" fmla="*/ 5664522 w 9096932"/>
                <a:gd name="connsiteY11" fmla="*/ 534385 h 10357835"/>
                <a:gd name="connsiteX0" fmla="*/ 5664522 w 9096932"/>
                <a:gd name="connsiteY0" fmla="*/ 534385 h 10357835"/>
                <a:gd name="connsiteX1" fmla="*/ 6568344 w 9096932"/>
                <a:gd name="connsiteY1" fmla="*/ 3429985 h 10357835"/>
                <a:gd name="connsiteX2" fmla="*/ 6312221 w 9096932"/>
                <a:gd name="connsiteY2" fmla="*/ 4934935 h 10357835"/>
                <a:gd name="connsiteX3" fmla="*/ 5562922 w 9096932"/>
                <a:gd name="connsiteY3" fmla="*/ 6128735 h 10357835"/>
                <a:gd name="connsiteX4" fmla="*/ 5562922 w 9096932"/>
                <a:gd name="connsiteY4" fmla="*/ 7132035 h 10357835"/>
                <a:gd name="connsiteX5" fmla="*/ 9095644 w 9096932"/>
                <a:gd name="connsiteY5" fmla="*/ 10357835 h 10357835"/>
                <a:gd name="connsiteX6" fmla="*/ 322 w 9096932"/>
                <a:gd name="connsiteY6" fmla="*/ 10357835 h 10357835"/>
                <a:gd name="connsiteX7" fmla="*/ 3454721 w 9096932"/>
                <a:gd name="connsiteY7" fmla="*/ 7119335 h 10357835"/>
                <a:gd name="connsiteX8" fmla="*/ 3442021 w 9096932"/>
                <a:gd name="connsiteY8" fmla="*/ 6141435 h 10357835"/>
                <a:gd name="connsiteX9" fmla="*/ 2730821 w 9096932"/>
                <a:gd name="connsiteY9" fmla="*/ 5023835 h 10357835"/>
                <a:gd name="connsiteX10" fmla="*/ 2451421 w 9096932"/>
                <a:gd name="connsiteY10" fmla="*/ 3487135 h 10357835"/>
                <a:gd name="connsiteX11" fmla="*/ 5664522 w 9096932"/>
                <a:gd name="connsiteY11" fmla="*/ 534385 h 1035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96932" h="10357835">
                  <a:moveTo>
                    <a:pt x="5664522" y="534385"/>
                  </a:moveTo>
                  <a:cubicBezTo>
                    <a:pt x="6803996" y="597885"/>
                    <a:pt x="7143370" y="1601185"/>
                    <a:pt x="6568344" y="3429985"/>
                  </a:cubicBezTo>
                  <a:cubicBezTo>
                    <a:pt x="6822344" y="4110493"/>
                    <a:pt x="6812108" y="4379310"/>
                    <a:pt x="6312221" y="4934935"/>
                  </a:cubicBezTo>
                  <a:cubicBezTo>
                    <a:pt x="6155234" y="5655660"/>
                    <a:pt x="5821155" y="5868385"/>
                    <a:pt x="5562922" y="6128735"/>
                  </a:cubicBezTo>
                  <a:lnTo>
                    <a:pt x="5562922" y="7132035"/>
                  </a:lnTo>
                  <a:cubicBezTo>
                    <a:pt x="5906529" y="8190368"/>
                    <a:pt x="9171137" y="8232702"/>
                    <a:pt x="9095644" y="10357835"/>
                  </a:cubicBezTo>
                  <a:lnTo>
                    <a:pt x="322" y="10357835"/>
                  </a:lnTo>
                  <a:cubicBezTo>
                    <a:pt x="-37778" y="8054902"/>
                    <a:pt x="3327721" y="8266568"/>
                    <a:pt x="3454721" y="7119335"/>
                  </a:cubicBezTo>
                  <a:lnTo>
                    <a:pt x="3442021" y="6141435"/>
                  </a:lnTo>
                  <a:cubicBezTo>
                    <a:pt x="3245171" y="5965752"/>
                    <a:pt x="2834538" y="5683177"/>
                    <a:pt x="2730821" y="5023835"/>
                  </a:cubicBezTo>
                  <a:cubicBezTo>
                    <a:pt x="2402738" y="4657652"/>
                    <a:pt x="2030204" y="4303110"/>
                    <a:pt x="2451421" y="3487135"/>
                  </a:cubicBezTo>
                  <a:cubicBezTo>
                    <a:pt x="1424838" y="194660"/>
                    <a:pt x="4267168" y="-709157"/>
                    <a:pt x="5664522" y="534385"/>
                  </a:cubicBez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8" name="Скругленный прямоугольник 187"/>
          <p:cNvSpPr/>
          <p:nvPr/>
        </p:nvSpPr>
        <p:spPr>
          <a:xfrm>
            <a:off x="10662662" y="3664157"/>
            <a:ext cx="322600" cy="219242"/>
          </a:xfrm>
          <a:prstGeom prst="roundRect">
            <a:avLst>
              <a:gd name="adj" fmla="val 11111"/>
            </a:avLst>
          </a:prstGeom>
          <a:noFill/>
          <a:ln w="15875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9845339" y="4450079"/>
            <a:ext cx="322600" cy="219242"/>
            <a:chOff x="9845339" y="4450079"/>
            <a:chExt cx="322600" cy="219242"/>
          </a:xfrm>
        </p:grpSpPr>
        <p:sp>
          <p:nvSpPr>
            <p:cNvPr id="197" name="Скругленный прямоугольник 196"/>
            <p:cNvSpPr/>
            <p:nvPr/>
          </p:nvSpPr>
          <p:spPr>
            <a:xfrm>
              <a:off x="9845339" y="4450079"/>
              <a:ext cx="322600" cy="219242"/>
            </a:xfrm>
            <a:prstGeom prst="roundRect">
              <a:avLst>
                <a:gd name="adj" fmla="val 11111"/>
              </a:avLst>
            </a:prstGeom>
            <a:noFill/>
            <a:ln w="158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8" name="Прямая соединительная линия 197"/>
            <p:cNvCxnSpPr/>
            <p:nvPr/>
          </p:nvCxnSpPr>
          <p:spPr>
            <a:xfrm flipH="1" flipV="1">
              <a:off x="10033020" y="4560281"/>
              <a:ext cx="91793" cy="458"/>
            </a:xfrm>
            <a:prstGeom prst="line">
              <a:avLst/>
            </a:prstGeom>
            <a:ln w="158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Прямая соединительная линия 198"/>
            <p:cNvCxnSpPr/>
            <p:nvPr/>
          </p:nvCxnSpPr>
          <p:spPr>
            <a:xfrm flipH="1" flipV="1">
              <a:off x="10033020" y="4523178"/>
              <a:ext cx="91793" cy="458"/>
            </a:xfrm>
            <a:prstGeom prst="line">
              <a:avLst/>
            </a:prstGeom>
            <a:ln w="158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/>
            <p:nvPr/>
          </p:nvGrpSpPr>
          <p:grpSpPr>
            <a:xfrm>
              <a:off x="9884303" y="4523978"/>
              <a:ext cx="106152" cy="70863"/>
              <a:chOff x="8698794" y="4055444"/>
              <a:chExt cx="420652" cy="280812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8698794" y="4055444"/>
                <a:ext cx="280812" cy="280812"/>
              </a:xfrm>
              <a:prstGeom prst="ellipse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Овал 201"/>
              <p:cNvSpPr/>
              <p:nvPr/>
            </p:nvSpPr>
            <p:spPr>
              <a:xfrm>
                <a:off x="8870394" y="4071324"/>
                <a:ext cx="249052" cy="249052"/>
              </a:xfrm>
              <a:prstGeom prst="ellipse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8" name="Группа 27"/>
          <p:cNvGrpSpPr/>
          <p:nvPr/>
        </p:nvGrpSpPr>
        <p:grpSpPr>
          <a:xfrm>
            <a:off x="9884303" y="5315475"/>
            <a:ext cx="240510" cy="105259"/>
            <a:chOff x="9884303" y="5315475"/>
            <a:chExt cx="240510" cy="105259"/>
          </a:xfrm>
        </p:grpSpPr>
        <p:cxnSp>
          <p:nvCxnSpPr>
            <p:cNvPr id="205" name="Прямая соединительная линия 204"/>
            <p:cNvCxnSpPr/>
            <p:nvPr/>
          </p:nvCxnSpPr>
          <p:spPr>
            <a:xfrm flipH="1" flipV="1">
              <a:off x="10033020" y="5352578"/>
              <a:ext cx="91793" cy="458"/>
            </a:xfrm>
            <a:prstGeom prst="line">
              <a:avLst/>
            </a:prstGeom>
            <a:ln w="158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Прямая соединительная линия 205"/>
            <p:cNvCxnSpPr/>
            <p:nvPr/>
          </p:nvCxnSpPr>
          <p:spPr>
            <a:xfrm flipH="1" flipV="1">
              <a:off x="10033020" y="5315475"/>
              <a:ext cx="91793" cy="458"/>
            </a:xfrm>
            <a:prstGeom prst="line">
              <a:avLst/>
            </a:prstGeom>
            <a:ln w="15875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Овал 208"/>
            <p:cNvSpPr/>
            <p:nvPr/>
          </p:nvSpPr>
          <p:spPr>
            <a:xfrm>
              <a:off x="9884303" y="5349871"/>
              <a:ext cx="70863" cy="70863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9814131" y="1991798"/>
            <a:ext cx="1206944" cy="180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7" name="Группа 236"/>
          <p:cNvGrpSpPr/>
          <p:nvPr/>
        </p:nvGrpSpPr>
        <p:grpSpPr>
          <a:xfrm>
            <a:off x="8272518" y="540805"/>
            <a:ext cx="3307113" cy="553998"/>
            <a:chOff x="8272518" y="540805"/>
            <a:chExt cx="3307113" cy="553998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8272518" y="619707"/>
              <a:ext cx="411752" cy="41175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9267419" y="540805"/>
              <a:ext cx="231221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 Nova Cond" panose="020B0506020202020204" pitchFamily="34" charset="0"/>
                </a:rPr>
                <a:t>*</a:t>
              </a:r>
              <a:r>
                <a:rPr lang="kk-KZ" sz="1000" dirty="0">
                  <a:latin typeface="Arial Nova Cond" panose="020B0506020202020204" pitchFamily="34" charset="0"/>
                </a:rPr>
                <a:t> </a:t>
              </a:r>
              <a:r>
                <a:rPr lang="ru-RU" sz="1000" dirty="0">
                  <a:latin typeface="Arial Nova Cond" panose="020B0506020202020204" pitchFamily="34" charset="0"/>
                </a:rPr>
                <a:t>Мобильное приложение </a:t>
              </a:r>
              <a:r>
                <a:rPr lang="en-US" sz="1000" b="1" dirty="0" err="1">
                  <a:latin typeface="Arial Nova Cond" panose="020B0506020202020204" pitchFamily="34" charset="0"/>
                </a:rPr>
                <a:t>eGov</a:t>
              </a:r>
              <a:r>
                <a:rPr lang="en-US" sz="1000" b="1" dirty="0">
                  <a:latin typeface="Arial Nova Cond" panose="020B0506020202020204" pitchFamily="34" charset="0"/>
                </a:rPr>
                <a:t> mobile </a:t>
              </a:r>
              <a:r>
                <a:rPr lang="ru-RU" sz="1000" dirty="0">
                  <a:latin typeface="Arial Nova Cond" panose="020B0506020202020204" pitchFamily="34" charset="0"/>
                </a:rPr>
                <a:t>доступно для операционных систем А</a:t>
              </a:r>
              <a:r>
                <a:rPr lang="en-US" sz="1000" dirty="0" err="1">
                  <a:latin typeface="Arial Nova Cond" panose="020B0506020202020204" pitchFamily="34" charset="0"/>
                </a:rPr>
                <a:t>ndroid</a:t>
              </a:r>
              <a:r>
                <a:rPr lang="en-US" sz="1000" dirty="0">
                  <a:latin typeface="Arial Nova Cond" panose="020B0506020202020204" pitchFamily="34" charset="0"/>
                </a:rPr>
                <a:t> </a:t>
              </a:r>
              <a:r>
                <a:rPr lang="ru-RU" sz="1000" dirty="0">
                  <a:latin typeface="Arial Nova Cond" panose="020B0506020202020204" pitchFamily="34" charset="0"/>
                </a:rPr>
                <a:t>и </a:t>
              </a:r>
              <a:r>
                <a:rPr lang="en-US" sz="1000" dirty="0">
                  <a:latin typeface="Arial Nova Cond" panose="020B0506020202020204" pitchFamily="34" charset="0"/>
                </a:rPr>
                <a:t>iOS</a:t>
              </a:r>
              <a:endParaRPr lang="ru-RU" sz="800" dirty="0">
                <a:latin typeface="Arial Nova Cond Light" panose="020B0306020202020204" pitchFamily="34" charset="0"/>
              </a:endParaRPr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8803813" y="619707"/>
              <a:ext cx="411752" cy="41175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235" name="Рисунок 234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497" y="677326"/>
              <a:ext cx="301073" cy="301073"/>
            </a:xfrm>
            <a:prstGeom prst="rect">
              <a:avLst/>
            </a:prstGeom>
          </p:spPr>
        </p:pic>
        <p:pic>
          <p:nvPicPr>
            <p:cNvPr id="236" name="Рисунок 235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1493" y="669257"/>
              <a:ext cx="253802" cy="315486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0ADC8E-9AA2-E760-7BF3-B871AAA61D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6" y="3362291"/>
            <a:ext cx="1193242" cy="2588727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3" y="3269548"/>
            <a:ext cx="1850314" cy="27995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D6A5F2-2B70-9039-E1F2-FCA21429E6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82" y="3266936"/>
            <a:ext cx="1237194" cy="25657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2467768-6958-DCE6-DEAD-B28B980EC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299" y="3195068"/>
            <a:ext cx="1850314" cy="27995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8C79D44-F01D-EB8D-2F25-0AD51B1CF1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23" y="3298925"/>
            <a:ext cx="1182269" cy="25649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8488BC0-77BA-11AB-357D-92E087F33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88" y="3222364"/>
            <a:ext cx="1850314" cy="27995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7DB55D7-0F52-F028-E2C8-9FC2522BDE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14" y="1743718"/>
            <a:ext cx="1968911" cy="4137205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512" y="1637481"/>
            <a:ext cx="3009902" cy="45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445441" y="507784"/>
            <a:ext cx="9755833" cy="50469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8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ПРЕДОСТАВИТЬ ДОСТУП </a:t>
            </a:r>
            <a:r>
              <a:rPr lang="ru-RU" sz="2800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УДОСТОВЕРЕНИЮ ЛИЧНОСТИ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248679" y="1449835"/>
            <a:ext cx="40545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По запросу сотрудника организации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гражданин может сообщить короткий код для предоставления доступа к электронной версии удостоверения личности</a:t>
            </a:r>
          </a:p>
        </p:txBody>
      </p:sp>
      <p:grpSp>
        <p:nvGrpSpPr>
          <p:cNvPr id="93" name="Группа 92"/>
          <p:cNvGrpSpPr/>
          <p:nvPr/>
        </p:nvGrpSpPr>
        <p:grpSpPr>
          <a:xfrm>
            <a:off x="216682" y="2514600"/>
            <a:ext cx="2621130" cy="3965798"/>
            <a:chOff x="347241" y="3070439"/>
            <a:chExt cx="1850314" cy="2799545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347241" y="3070439"/>
              <a:ext cx="1850314" cy="2799545"/>
              <a:chOff x="347241" y="3070439"/>
              <a:chExt cx="1850314" cy="2799545"/>
            </a:xfrm>
          </p:grpSpPr>
          <p:grpSp>
            <p:nvGrpSpPr>
              <p:cNvPr id="96" name="Группа 95"/>
              <p:cNvGrpSpPr/>
              <p:nvPr/>
            </p:nvGrpSpPr>
            <p:grpSpPr>
              <a:xfrm>
                <a:off x="652229" y="3127389"/>
                <a:ext cx="1240340" cy="2588727"/>
                <a:chOff x="-2880269" y="4277479"/>
                <a:chExt cx="2017658" cy="4211077"/>
              </a:xfrm>
            </p:grpSpPr>
            <p:sp>
              <p:nvSpPr>
                <p:cNvPr id="98" name="Скругленный прямоугольник 97"/>
                <p:cNvSpPr/>
                <p:nvPr/>
              </p:nvSpPr>
              <p:spPr>
                <a:xfrm>
                  <a:off x="-2880269" y="4277479"/>
                  <a:ext cx="2017658" cy="4211077"/>
                </a:xfrm>
                <a:prstGeom prst="roundRect">
                  <a:avLst>
                    <a:gd name="adj" fmla="val 12851"/>
                  </a:avLst>
                </a:prstGeom>
                <a:gradFill>
                  <a:gsLst>
                    <a:gs pos="35000">
                      <a:schemeClr val="bg1"/>
                    </a:gs>
                    <a:gs pos="79000">
                      <a:schemeClr val="bg1"/>
                    </a:gs>
                    <a:gs pos="100000">
                      <a:srgbClr val="C0D7E2"/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900"/>
                </a:p>
              </p:txBody>
            </p:sp>
            <p:pic>
              <p:nvPicPr>
                <p:cNvPr id="99" name="Picture 2">
                  <a:extLst>
                    <a:ext uri="{FF2B5EF4-FFF2-40B4-BE49-F238E27FC236}">
                      <a16:creationId xmlns:a16="http://schemas.microsoft.com/office/drawing/2014/main" id="{F7811236-85D3-4432-AF79-C313A10560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30570" y="4469982"/>
                  <a:ext cx="1918260" cy="249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0" name="Picture 2">
                  <a:extLst>
                    <a:ext uri="{FF2B5EF4-FFF2-40B4-BE49-F238E27FC236}">
                      <a16:creationId xmlns:a16="http://schemas.microsoft.com/office/drawing/2014/main" id="{2A279003-8F0A-4754-A34E-0674F8DEC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2" t="851" r="1038" b="774"/>
                <a:stretch/>
              </p:blipFill>
              <p:spPr bwMode="auto">
                <a:xfrm>
                  <a:off x="-2740258" y="5470424"/>
                  <a:ext cx="1730842" cy="22100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1" name="TextBox 100"/>
                <p:cNvSpPr txBox="1"/>
                <p:nvPr/>
              </p:nvSpPr>
              <p:spPr>
                <a:xfrm>
                  <a:off x="-2880269" y="5015354"/>
                  <a:ext cx="2017658" cy="265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900" dirty="0">
                      <a:latin typeface="Arial Nova Cond" panose="020B0506020202020204" pitchFamily="34" charset="0"/>
                    </a:rPr>
                    <a:t>Удостоверение личности</a:t>
                  </a:r>
                </a:p>
              </p:txBody>
            </p:sp>
            <p:pic>
              <p:nvPicPr>
                <p:cNvPr id="102" name="Picture 3">
                  <a:extLst>
                    <a:ext uri="{FF2B5EF4-FFF2-40B4-BE49-F238E27FC236}">
                      <a16:creationId xmlns:a16="http://schemas.microsoft.com/office/drawing/2014/main" id="{EC3098AF-3F86-4554-93ED-03EB1776AF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94" t="2982"/>
                <a:stretch/>
              </p:blipFill>
              <p:spPr bwMode="auto">
                <a:xfrm>
                  <a:off x="-2671763" y="5788543"/>
                  <a:ext cx="438834" cy="6097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97" name="Рисунок 9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241" y="3070439"/>
                <a:ext cx="1850314" cy="2799545"/>
              </a:xfrm>
              <a:prstGeom prst="rect">
                <a:avLst/>
              </a:prstGeom>
            </p:spPr>
          </p:pic>
        </p:grpSp>
        <p:sp>
          <p:nvSpPr>
            <p:cNvPr id="95" name="Прямоугольник 94"/>
            <p:cNvSpPr/>
            <p:nvPr/>
          </p:nvSpPr>
          <p:spPr>
            <a:xfrm>
              <a:off x="916873" y="3151058"/>
              <a:ext cx="709430" cy="124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513968" y="1395124"/>
            <a:ext cx="734711" cy="734711"/>
            <a:chOff x="513968" y="1603730"/>
            <a:chExt cx="734711" cy="734711"/>
          </a:xfrm>
        </p:grpSpPr>
        <p:sp>
          <p:nvSpPr>
            <p:cNvPr id="114" name="Овал 113"/>
            <p:cNvSpPr/>
            <p:nvPr/>
          </p:nvSpPr>
          <p:spPr>
            <a:xfrm>
              <a:off x="513968" y="1603730"/>
              <a:ext cx="734711" cy="734711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577724" y="1667486"/>
              <a:ext cx="607199" cy="607199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6" name="Рисунок 1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4" y="1532822"/>
            <a:ext cx="435459" cy="435459"/>
          </a:xfrm>
          <a:prstGeom prst="rect">
            <a:avLst/>
          </a:prstGeom>
        </p:spPr>
      </p:pic>
      <p:cxnSp>
        <p:nvCxnSpPr>
          <p:cNvPr id="117" name="Прямая со стрелкой 116"/>
          <p:cNvCxnSpPr/>
          <p:nvPr/>
        </p:nvCxnSpPr>
        <p:spPr>
          <a:xfrm>
            <a:off x="2508048" y="4338448"/>
            <a:ext cx="782754" cy="0"/>
          </a:xfrm>
          <a:prstGeom prst="straightConnector1">
            <a:avLst/>
          </a:prstGeom>
          <a:ln w="38100" cap="rnd">
            <a:solidFill>
              <a:srgbClr val="3B92F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Группа 118"/>
          <p:cNvGrpSpPr/>
          <p:nvPr/>
        </p:nvGrpSpPr>
        <p:grpSpPr>
          <a:xfrm>
            <a:off x="5962147" y="1395124"/>
            <a:ext cx="734711" cy="734711"/>
            <a:chOff x="5962147" y="1603730"/>
            <a:chExt cx="734711" cy="734711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5962147" y="1603730"/>
              <a:ext cx="734711" cy="734711"/>
              <a:chOff x="513968" y="1603730"/>
              <a:chExt cx="734711" cy="734711"/>
            </a:xfrm>
          </p:grpSpPr>
          <p:sp>
            <p:nvSpPr>
              <p:cNvPr id="123" name="Овал 122"/>
              <p:cNvSpPr/>
              <p:nvPr/>
            </p:nvSpPr>
            <p:spPr>
              <a:xfrm>
                <a:off x="513968" y="1603730"/>
                <a:ext cx="734711" cy="734711"/>
              </a:xfrm>
              <a:prstGeom prst="ellipse">
                <a:avLst/>
              </a:prstGeom>
              <a:noFill/>
              <a:ln w="25400" cap="rnd">
                <a:solidFill>
                  <a:srgbClr val="3B92FB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Овал 123"/>
              <p:cNvSpPr/>
              <p:nvPr/>
            </p:nvSpPr>
            <p:spPr>
              <a:xfrm>
                <a:off x="577724" y="1667486"/>
                <a:ext cx="607199" cy="607199"/>
              </a:xfrm>
              <a:prstGeom prst="ellipse">
                <a:avLst/>
              </a:prstGeom>
              <a:solidFill>
                <a:srgbClr val="3B92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1" name="Рисунок 51" descr="Рисунок 5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17135" y="1758718"/>
              <a:ext cx="424732" cy="424732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47" name="TextBox 146"/>
          <p:cNvSpPr txBox="1"/>
          <p:nvPr/>
        </p:nvSpPr>
        <p:spPr>
          <a:xfrm>
            <a:off x="6696858" y="1449835"/>
            <a:ext cx="493594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Сотрудник организации вбивает короткий код в ИС организации </a:t>
            </a:r>
            <a:b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и получает электронную версию удостоверения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929634" y="2512478"/>
            <a:ext cx="5703170" cy="4345522"/>
            <a:chOff x="5929634" y="2512478"/>
            <a:chExt cx="5703170" cy="4345522"/>
          </a:xfrm>
        </p:grpSpPr>
        <p:pic>
          <p:nvPicPr>
            <p:cNvPr id="148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4" t="211" r="5883" b="1056"/>
            <a:stretch/>
          </p:blipFill>
          <p:spPr bwMode="auto">
            <a:xfrm>
              <a:off x="6148552" y="2741072"/>
              <a:ext cx="5259376" cy="2947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634" y="2512478"/>
              <a:ext cx="5703170" cy="4345522"/>
            </a:xfrm>
            <a:prstGeom prst="rect">
              <a:avLst/>
            </a:prstGeom>
          </p:spPr>
        </p:pic>
      </p:grpSp>
      <p:sp>
        <p:nvSpPr>
          <p:cNvPr id="43" name="Shape 5250"/>
          <p:cNvSpPr/>
          <p:nvPr/>
        </p:nvSpPr>
        <p:spPr>
          <a:xfrm>
            <a:off x="577724" y="6542561"/>
            <a:ext cx="210143" cy="210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7673" y="7855"/>
                </a:moveTo>
                <a:cubicBezTo>
                  <a:pt x="16495" y="6676"/>
                  <a:pt x="16495" y="6676"/>
                  <a:pt x="16495" y="6676"/>
                </a:cubicBezTo>
                <a:cubicBezTo>
                  <a:pt x="16102" y="6284"/>
                  <a:pt x="16102" y="6284"/>
                  <a:pt x="15709" y="6284"/>
                </a:cubicBezTo>
                <a:cubicBezTo>
                  <a:pt x="15316" y="6284"/>
                  <a:pt x="15316" y="6284"/>
                  <a:pt x="14924" y="6676"/>
                </a:cubicBezTo>
                <a:cubicBezTo>
                  <a:pt x="9425" y="12175"/>
                  <a:pt x="9425" y="12175"/>
                  <a:pt x="9425" y="12175"/>
                </a:cubicBezTo>
                <a:cubicBezTo>
                  <a:pt x="6284" y="9033"/>
                  <a:pt x="6284" y="9033"/>
                  <a:pt x="6284" y="9033"/>
                </a:cubicBezTo>
                <a:cubicBezTo>
                  <a:pt x="5891" y="9033"/>
                  <a:pt x="5891" y="8640"/>
                  <a:pt x="5498" y="8640"/>
                </a:cubicBezTo>
                <a:cubicBezTo>
                  <a:pt x="5498" y="8640"/>
                  <a:pt x="5105" y="9033"/>
                  <a:pt x="5105" y="9033"/>
                </a:cubicBezTo>
                <a:cubicBezTo>
                  <a:pt x="3535" y="10211"/>
                  <a:pt x="3535" y="10211"/>
                  <a:pt x="3535" y="10211"/>
                </a:cubicBezTo>
                <a:cubicBezTo>
                  <a:pt x="3535" y="10604"/>
                  <a:pt x="3535" y="10604"/>
                  <a:pt x="3535" y="10996"/>
                </a:cubicBezTo>
                <a:cubicBezTo>
                  <a:pt x="3535" y="11389"/>
                  <a:pt x="3535" y="11389"/>
                  <a:pt x="3535" y="11782"/>
                </a:cubicBezTo>
                <a:cubicBezTo>
                  <a:pt x="8640" y="16887"/>
                  <a:pt x="8640" y="16887"/>
                  <a:pt x="8640" y="16887"/>
                </a:cubicBezTo>
                <a:cubicBezTo>
                  <a:pt x="9033" y="16887"/>
                  <a:pt x="9033" y="16887"/>
                  <a:pt x="9425" y="16887"/>
                </a:cubicBezTo>
                <a:cubicBezTo>
                  <a:pt x="9818" y="16887"/>
                  <a:pt x="9818" y="16887"/>
                  <a:pt x="10211" y="16887"/>
                </a:cubicBezTo>
                <a:cubicBezTo>
                  <a:pt x="17673" y="9033"/>
                  <a:pt x="17673" y="9033"/>
                  <a:pt x="17673" y="9033"/>
                </a:cubicBezTo>
                <a:cubicBezTo>
                  <a:pt x="17673" y="9033"/>
                  <a:pt x="18065" y="8640"/>
                  <a:pt x="18065" y="8640"/>
                </a:cubicBezTo>
                <a:cubicBezTo>
                  <a:pt x="18065" y="8247"/>
                  <a:pt x="17673" y="7855"/>
                  <a:pt x="17673" y="7855"/>
                </a:cubicBez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457098">
              <a:defRPr sz="1800"/>
            </a:pPr>
            <a:endParaRPr sz="2400"/>
          </a:p>
        </p:txBody>
      </p:sp>
      <p:sp>
        <p:nvSpPr>
          <p:cNvPr id="44" name="TextBox 43"/>
          <p:cNvSpPr txBox="1"/>
          <p:nvPr/>
        </p:nvSpPr>
        <p:spPr>
          <a:xfrm>
            <a:off x="786787" y="6508261"/>
            <a:ext cx="4841182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Возможность получения копии документа с согласия гражданина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B8F0534-E47E-F9F0-6AD5-3E4AC052A8B0}"/>
              </a:ext>
            </a:extLst>
          </p:cNvPr>
          <p:cNvGrpSpPr/>
          <p:nvPr/>
        </p:nvGrpSpPr>
        <p:grpSpPr>
          <a:xfrm>
            <a:off x="2969811" y="2512478"/>
            <a:ext cx="2621130" cy="3965798"/>
            <a:chOff x="2969811" y="2512478"/>
            <a:chExt cx="2621130" cy="396579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D4C9B75-2F3D-A507-9B44-AB5266CA8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285" y="2628803"/>
              <a:ext cx="1600182" cy="3471581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D2E4490-D6DE-BB86-57F2-A95253685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811" y="2512478"/>
              <a:ext cx="2621130" cy="3965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15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Овал 117"/>
          <p:cNvSpPr/>
          <p:nvPr/>
        </p:nvSpPr>
        <p:spPr>
          <a:xfrm>
            <a:off x="6595552" y="4806839"/>
            <a:ext cx="1148020" cy="1148020"/>
          </a:xfrm>
          <a:prstGeom prst="ellipse">
            <a:avLst/>
          </a:prstGeom>
          <a:noFill/>
          <a:ln w="25400" cap="rnd">
            <a:solidFill>
              <a:srgbClr val="3B92F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Shape 5250"/>
          <p:cNvSpPr/>
          <p:nvPr/>
        </p:nvSpPr>
        <p:spPr>
          <a:xfrm>
            <a:off x="620156" y="6461492"/>
            <a:ext cx="210143" cy="210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7673" y="7855"/>
                </a:moveTo>
                <a:cubicBezTo>
                  <a:pt x="16495" y="6676"/>
                  <a:pt x="16495" y="6676"/>
                  <a:pt x="16495" y="6676"/>
                </a:cubicBezTo>
                <a:cubicBezTo>
                  <a:pt x="16102" y="6284"/>
                  <a:pt x="16102" y="6284"/>
                  <a:pt x="15709" y="6284"/>
                </a:cubicBezTo>
                <a:cubicBezTo>
                  <a:pt x="15316" y="6284"/>
                  <a:pt x="15316" y="6284"/>
                  <a:pt x="14924" y="6676"/>
                </a:cubicBezTo>
                <a:cubicBezTo>
                  <a:pt x="9425" y="12175"/>
                  <a:pt x="9425" y="12175"/>
                  <a:pt x="9425" y="12175"/>
                </a:cubicBezTo>
                <a:cubicBezTo>
                  <a:pt x="6284" y="9033"/>
                  <a:pt x="6284" y="9033"/>
                  <a:pt x="6284" y="9033"/>
                </a:cubicBezTo>
                <a:cubicBezTo>
                  <a:pt x="5891" y="9033"/>
                  <a:pt x="5891" y="8640"/>
                  <a:pt x="5498" y="8640"/>
                </a:cubicBezTo>
                <a:cubicBezTo>
                  <a:pt x="5498" y="8640"/>
                  <a:pt x="5105" y="9033"/>
                  <a:pt x="5105" y="9033"/>
                </a:cubicBezTo>
                <a:cubicBezTo>
                  <a:pt x="3535" y="10211"/>
                  <a:pt x="3535" y="10211"/>
                  <a:pt x="3535" y="10211"/>
                </a:cubicBezTo>
                <a:cubicBezTo>
                  <a:pt x="3535" y="10604"/>
                  <a:pt x="3535" y="10604"/>
                  <a:pt x="3535" y="10996"/>
                </a:cubicBezTo>
                <a:cubicBezTo>
                  <a:pt x="3535" y="11389"/>
                  <a:pt x="3535" y="11389"/>
                  <a:pt x="3535" y="11782"/>
                </a:cubicBezTo>
                <a:cubicBezTo>
                  <a:pt x="8640" y="16887"/>
                  <a:pt x="8640" y="16887"/>
                  <a:pt x="8640" y="16887"/>
                </a:cubicBezTo>
                <a:cubicBezTo>
                  <a:pt x="9033" y="16887"/>
                  <a:pt x="9033" y="16887"/>
                  <a:pt x="9425" y="16887"/>
                </a:cubicBezTo>
                <a:cubicBezTo>
                  <a:pt x="9818" y="16887"/>
                  <a:pt x="9818" y="16887"/>
                  <a:pt x="10211" y="16887"/>
                </a:cubicBezTo>
                <a:cubicBezTo>
                  <a:pt x="17673" y="9033"/>
                  <a:pt x="17673" y="9033"/>
                  <a:pt x="17673" y="9033"/>
                </a:cubicBezTo>
                <a:cubicBezTo>
                  <a:pt x="17673" y="9033"/>
                  <a:pt x="18065" y="8640"/>
                  <a:pt x="18065" y="8640"/>
                </a:cubicBezTo>
                <a:cubicBezTo>
                  <a:pt x="18065" y="8247"/>
                  <a:pt x="17673" y="7855"/>
                  <a:pt x="17673" y="7855"/>
                </a:cubicBez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457098">
              <a:defRPr sz="1800"/>
            </a:pPr>
            <a:endParaRPr sz="2400"/>
          </a:p>
        </p:txBody>
      </p:sp>
      <p:sp>
        <p:nvSpPr>
          <p:cNvPr id="48" name="TextBox 47"/>
          <p:cNvSpPr txBox="1"/>
          <p:nvPr/>
        </p:nvSpPr>
        <p:spPr>
          <a:xfrm>
            <a:off x="445441" y="507784"/>
            <a:ext cx="9755833" cy="50469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8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ПРЕДОСТАВИТЬ ДОСТУП </a:t>
            </a:r>
            <a:r>
              <a:rPr lang="ru-RU" sz="2800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ЦИФРОВОМУ ДОКУМЕНТУ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48679" y="1449835"/>
            <a:ext cx="40545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По запросу сотрудника организации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гражданин может сообщить короткий код для предоставления доступа к электронной версии удостоверения личности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216682" y="2514600"/>
            <a:ext cx="2621130" cy="3965798"/>
            <a:chOff x="347241" y="3070439"/>
            <a:chExt cx="1850314" cy="2799545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347241" y="3070439"/>
              <a:ext cx="1850314" cy="2799545"/>
              <a:chOff x="347241" y="3070439"/>
              <a:chExt cx="1850314" cy="2799545"/>
            </a:xfrm>
          </p:grpSpPr>
          <p:grpSp>
            <p:nvGrpSpPr>
              <p:cNvPr id="53" name="Группа 52"/>
              <p:cNvGrpSpPr/>
              <p:nvPr/>
            </p:nvGrpSpPr>
            <p:grpSpPr>
              <a:xfrm>
                <a:off x="652229" y="3127389"/>
                <a:ext cx="1240340" cy="2588727"/>
                <a:chOff x="-2880269" y="4277479"/>
                <a:chExt cx="2017658" cy="4211077"/>
              </a:xfrm>
            </p:grpSpPr>
            <p:sp>
              <p:nvSpPr>
                <p:cNvPr id="55" name="Скругленный прямоугольник 54"/>
                <p:cNvSpPr/>
                <p:nvPr/>
              </p:nvSpPr>
              <p:spPr>
                <a:xfrm>
                  <a:off x="-2880269" y="4277479"/>
                  <a:ext cx="2017658" cy="4211077"/>
                </a:xfrm>
                <a:prstGeom prst="roundRect">
                  <a:avLst>
                    <a:gd name="adj" fmla="val 12851"/>
                  </a:avLst>
                </a:prstGeom>
                <a:gradFill>
                  <a:gsLst>
                    <a:gs pos="35000">
                      <a:schemeClr val="bg1"/>
                    </a:gs>
                    <a:gs pos="79000">
                      <a:schemeClr val="bg1"/>
                    </a:gs>
                    <a:gs pos="100000">
                      <a:srgbClr val="C0D7E2"/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900"/>
                </a:p>
              </p:txBody>
            </p:sp>
            <p:pic>
              <p:nvPicPr>
                <p:cNvPr id="56" name="Picture 2">
                  <a:extLst>
                    <a:ext uri="{FF2B5EF4-FFF2-40B4-BE49-F238E27FC236}">
                      <a16:creationId xmlns:a16="http://schemas.microsoft.com/office/drawing/2014/main" id="{F7811236-85D3-4432-AF79-C313A10560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30570" y="4469982"/>
                  <a:ext cx="1918260" cy="249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" name="Picture 2">
                  <a:extLst>
                    <a:ext uri="{FF2B5EF4-FFF2-40B4-BE49-F238E27FC236}">
                      <a16:creationId xmlns:a16="http://schemas.microsoft.com/office/drawing/2014/main" id="{2A279003-8F0A-4754-A34E-0674F8DEC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2" t="851" r="1038" b="774"/>
                <a:stretch/>
              </p:blipFill>
              <p:spPr bwMode="auto">
                <a:xfrm>
                  <a:off x="-2740258" y="5470424"/>
                  <a:ext cx="1730842" cy="22100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8" name="TextBox 57"/>
                <p:cNvSpPr txBox="1"/>
                <p:nvPr/>
              </p:nvSpPr>
              <p:spPr>
                <a:xfrm>
                  <a:off x="-2880269" y="5015354"/>
                  <a:ext cx="2017658" cy="265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900" dirty="0">
                      <a:latin typeface="Arial Nova Cond" panose="020B0506020202020204" pitchFamily="34" charset="0"/>
                    </a:rPr>
                    <a:t>Удостоверение личности</a:t>
                  </a:r>
                </a:p>
              </p:txBody>
            </p:sp>
            <p:pic>
              <p:nvPicPr>
                <p:cNvPr id="59" name="Picture 3">
                  <a:extLst>
                    <a:ext uri="{FF2B5EF4-FFF2-40B4-BE49-F238E27FC236}">
                      <a16:creationId xmlns:a16="http://schemas.microsoft.com/office/drawing/2014/main" id="{EC3098AF-3F86-4554-93ED-03EB1776AF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94" t="2982"/>
                <a:stretch/>
              </p:blipFill>
              <p:spPr bwMode="auto">
                <a:xfrm>
                  <a:off x="-2671763" y="5788543"/>
                  <a:ext cx="438834" cy="6097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241" y="3070439"/>
                <a:ext cx="1850314" cy="2799545"/>
              </a:xfrm>
              <a:prstGeom prst="rect">
                <a:avLst/>
              </a:prstGeom>
            </p:spPr>
          </p:pic>
        </p:grpSp>
        <p:sp>
          <p:nvSpPr>
            <p:cNvPr id="52" name="Прямоугольник 51"/>
            <p:cNvSpPr/>
            <p:nvPr/>
          </p:nvSpPr>
          <p:spPr>
            <a:xfrm>
              <a:off x="916873" y="3151058"/>
              <a:ext cx="709430" cy="124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513968" y="1395124"/>
            <a:ext cx="734711" cy="734711"/>
            <a:chOff x="513968" y="1603730"/>
            <a:chExt cx="734711" cy="734711"/>
          </a:xfrm>
        </p:grpSpPr>
        <p:sp>
          <p:nvSpPr>
            <p:cNvPr id="74" name="Овал 73"/>
            <p:cNvSpPr/>
            <p:nvPr/>
          </p:nvSpPr>
          <p:spPr>
            <a:xfrm>
              <a:off x="513968" y="1603730"/>
              <a:ext cx="734711" cy="734711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577724" y="1667486"/>
              <a:ext cx="607199" cy="607199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6" name="Рисунок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4" y="1532822"/>
            <a:ext cx="435459" cy="435459"/>
          </a:xfrm>
          <a:prstGeom prst="rect">
            <a:avLst/>
          </a:prstGeom>
        </p:spPr>
      </p:pic>
      <p:cxnSp>
        <p:nvCxnSpPr>
          <p:cNvPr id="77" name="Прямая со стрелкой 76"/>
          <p:cNvCxnSpPr/>
          <p:nvPr/>
        </p:nvCxnSpPr>
        <p:spPr>
          <a:xfrm>
            <a:off x="2508048" y="4338448"/>
            <a:ext cx="782754" cy="0"/>
          </a:xfrm>
          <a:prstGeom prst="straightConnector1">
            <a:avLst/>
          </a:prstGeom>
          <a:ln w="38100" cap="rnd">
            <a:solidFill>
              <a:srgbClr val="3B92F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Группа 77"/>
          <p:cNvGrpSpPr/>
          <p:nvPr/>
        </p:nvGrpSpPr>
        <p:grpSpPr>
          <a:xfrm>
            <a:off x="5962147" y="1395124"/>
            <a:ext cx="734711" cy="734711"/>
            <a:chOff x="5962147" y="1603730"/>
            <a:chExt cx="734711" cy="734711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5962147" y="1603730"/>
              <a:ext cx="734711" cy="734711"/>
              <a:chOff x="513968" y="1603730"/>
              <a:chExt cx="734711" cy="734711"/>
            </a:xfrm>
          </p:grpSpPr>
          <p:sp>
            <p:nvSpPr>
              <p:cNvPr id="81" name="Овал 80"/>
              <p:cNvSpPr/>
              <p:nvPr/>
            </p:nvSpPr>
            <p:spPr>
              <a:xfrm>
                <a:off x="513968" y="1603730"/>
                <a:ext cx="734711" cy="734711"/>
              </a:xfrm>
              <a:prstGeom prst="ellipse">
                <a:avLst/>
              </a:prstGeom>
              <a:noFill/>
              <a:ln w="25400" cap="rnd">
                <a:solidFill>
                  <a:srgbClr val="3B92FB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577724" y="1667486"/>
                <a:ext cx="607199" cy="607199"/>
              </a:xfrm>
              <a:prstGeom prst="ellipse">
                <a:avLst/>
              </a:prstGeom>
              <a:solidFill>
                <a:srgbClr val="3B92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0" name="Рисунок 51" descr="Рисунок 5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17135" y="1758718"/>
              <a:ext cx="424732" cy="424732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83" name="TextBox 82"/>
          <p:cNvSpPr txBox="1"/>
          <p:nvPr/>
        </p:nvSpPr>
        <p:spPr>
          <a:xfrm>
            <a:off x="6696858" y="1449835"/>
            <a:ext cx="4560422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Сотрудник организации вбивает короткий код в ИС организации </a:t>
            </a:r>
            <a:b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и получает электронную версию удостоверения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29219" y="6427192"/>
            <a:ext cx="40545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Интеграция посредством 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Smart Bridge</a:t>
            </a:r>
          </a:p>
        </p:txBody>
      </p:sp>
      <p:grpSp>
        <p:nvGrpSpPr>
          <p:cNvPr id="92" name="Группа 91"/>
          <p:cNvGrpSpPr/>
          <p:nvPr/>
        </p:nvGrpSpPr>
        <p:grpSpPr>
          <a:xfrm>
            <a:off x="5957637" y="3579115"/>
            <a:ext cx="1518666" cy="1518666"/>
            <a:chOff x="513968" y="1603730"/>
            <a:chExt cx="734711" cy="734711"/>
          </a:xfrm>
        </p:grpSpPr>
        <p:sp>
          <p:nvSpPr>
            <p:cNvPr id="94" name="Овал 93"/>
            <p:cNvSpPr/>
            <p:nvPr/>
          </p:nvSpPr>
          <p:spPr>
            <a:xfrm>
              <a:off x="513968" y="1603730"/>
              <a:ext cx="734711" cy="734711"/>
            </a:xfrm>
            <a:prstGeom prst="ellipse">
              <a:avLst/>
            </a:prstGeom>
            <a:solidFill>
              <a:schemeClr val="bg1"/>
            </a:solidFill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577724" y="1667486"/>
              <a:ext cx="607199" cy="607199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6" name="Прямая со стрелкой 95"/>
          <p:cNvCxnSpPr/>
          <p:nvPr/>
        </p:nvCxnSpPr>
        <p:spPr>
          <a:xfrm>
            <a:off x="5243149" y="4338448"/>
            <a:ext cx="714488" cy="0"/>
          </a:xfrm>
          <a:prstGeom prst="straightConnector1">
            <a:avLst/>
          </a:prstGeom>
          <a:ln w="38100" cap="rnd">
            <a:solidFill>
              <a:srgbClr val="3B92FB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94" idx="6"/>
            <a:endCxn id="99" idx="2"/>
          </p:cNvCxnSpPr>
          <p:nvPr/>
        </p:nvCxnSpPr>
        <p:spPr>
          <a:xfrm>
            <a:off x="7476303" y="4338448"/>
            <a:ext cx="651449" cy="0"/>
          </a:xfrm>
          <a:prstGeom prst="straightConnector1">
            <a:avLst/>
          </a:prstGeom>
          <a:ln w="38100" cap="rnd">
            <a:solidFill>
              <a:srgbClr val="3B92FB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Группа 97"/>
          <p:cNvGrpSpPr/>
          <p:nvPr/>
        </p:nvGrpSpPr>
        <p:grpSpPr>
          <a:xfrm>
            <a:off x="8127752" y="3724350"/>
            <a:ext cx="1228196" cy="1228196"/>
            <a:chOff x="513968" y="1603730"/>
            <a:chExt cx="734711" cy="734711"/>
          </a:xfrm>
        </p:grpSpPr>
        <p:sp>
          <p:nvSpPr>
            <p:cNvPr id="99" name="Овал 98"/>
            <p:cNvSpPr/>
            <p:nvPr/>
          </p:nvSpPr>
          <p:spPr>
            <a:xfrm>
              <a:off x="513968" y="1603730"/>
              <a:ext cx="734711" cy="734711"/>
            </a:xfrm>
            <a:prstGeom prst="ellipse">
              <a:avLst/>
            </a:prstGeom>
            <a:noFill/>
            <a:ln w="25400" cap="rnd">
              <a:solidFill>
                <a:srgbClr val="2B6B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577724" y="1667486"/>
              <a:ext cx="607199" cy="607199"/>
            </a:xfrm>
            <a:prstGeom prst="ellipse">
              <a:avLst/>
            </a:prstGeom>
            <a:solidFill>
              <a:srgbClr val="2B6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10007398" y="3579115"/>
            <a:ext cx="1518666" cy="1518666"/>
            <a:chOff x="513968" y="1603730"/>
            <a:chExt cx="734711" cy="734711"/>
          </a:xfrm>
        </p:grpSpPr>
        <p:sp>
          <p:nvSpPr>
            <p:cNvPr id="102" name="Овал 101"/>
            <p:cNvSpPr/>
            <p:nvPr/>
          </p:nvSpPr>
          <p:spPr>
            <a:xfrm>
              <a:off x="513968" y="1603730"/>
              <a:ext cx="734711" cy="734711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577724" y="1667486"/>
              <a:ext cx="607199" cy="607199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4" name="Прямая со стрелкой 103"/>
          <p:cNvCxnSpPr>
            <a:stCxn id="99" idx="6"/>
            <a:endCxn id="102" idx="2"/>
          </p:cNvCxnSpPr>
          <p:nvPr/>
        </p:nvCxnSpPr>
        <p:spPr>
          <a:xfrm>
            <a:off x="9355948" y="4338448"/>
            <a:ext cx="651450" cy="0"/>
          </a:xfrm>
          <a:prstGeom prst="straightConnector1">
            <a:avLst/>
          </a:prstGeom>
          <a:ln w="38100" cap="rnd">
            <a:solidFill>
              <a:srgbClr val="3B92FB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2" descr="Picture 2"/>
          <p:cNvPicPr>
            <a:picLocks noChangeAspect="1"/>
          </p:cNvPicPr>
          <p:nvPr/>
        </p:nvPicPr>
        <p:blipFill rotWithShape="1">
          <a:blip r:embed="rId8" cstate="print"/>
          <a:srcRect l="2599" t="2600" r="2618" b="2617"/>
          <a:stretch/>
        </p:blipFill>
        <p:spPr>
          <a:xfrm>
            <a:off x="8342296" y="3940826"/>
            <a:ext cx="796942" cy="795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11" y="0"/>
                </a:moveTo>
                <a:cubicBezTo>
                  <a:pt x="4846" y="0"/>
                  <a:pt x="0" y="4846"/>
                  <a:pt x="0" y="10811"/>
                </a:cubicBezTo>
                <a:cubicBezTo>
                  <a:pt x="0" y="16777"/>
                  <a:pt x="4846" y="21600"/>
                  <a:pt x="10811" y="21600"/>
                </a:cubicBezTo>
                <a:cubicBezTo>
                  <a:pt x="16777" y="21600"/>
                  <a:pt x="21600" y="16777"/>
                  <a:pt x="21600" y="10811"/>
                </a:cubicBezTo>
                <a:cubicBezTo>
                  <a:pt x="21600" y="4846"/>
                  <a:pt x="16777" y="0"/>
                  <a:pt x="10811" y="0"/>
                </a:cubicBezTo>
                <a:close/>
              </a:path>
            </a:pathLst>
          </a:custGeom>
          <a:ln w="12700">
            <a:miter lim="400000"/>
          </a:ln>
          <a:effectLst/>
        </p:spPr>
      </p:pic>
      <p:pic>
        <p:nvPicPr>
          <p:cNvPr id="109" name="Рисунок 87" descr="Рисунок 8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67298" y="3908008"/>
            <a:ext cx="800082" cy="800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Рисунок 103" descr="Рисунок 10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69442" y="3945550"/>
            <a:ext cx="262723" cy="262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5" descr="Picture 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12716" y="4450277"/>
            <a:ext cx="319449" cy="319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Рисунок 87" descr="Рисунок 8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17507" y="3908008"/>
            <a:ext cx="800082" cy="8000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Группа 7"/>
          <p:cNvGrpSpPr/>
          <p:nvPr/>
        </p:nvGrpSpPr>
        <p:grpSpPr>
          <a:xfrm>
            <a:off x="6691869" y="5163104"/>
            <a:ext cx="970019" cy="739104"/>
            <a:chOff x="6691869" y="5198496"/>
            <a:chExt cx="2707168" cy="2062722"/>
          </a:xfrm>
        </p:grpSpPr>
        <p:pic>
          <p:nvPicPr>
            <p:cNvPr id="85" name="Picture 2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2" t="18770" r="5167" b="16445"/>
            <a:stretch/>
          </p:blipFill>
          <p:spPr bwMode="auto">
            <a:xfrm>
              <a:off x="6795785" y="5307004"/>
              <a:ext cx="2496509" cy="1398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6795785" y="5307004"/>
              <a:ext cx="548733" cy="1398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8747516" y="5307004"/>
              <a:ext cx="548733" cy="1398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869" y="5198496"/>
              <a:ext cx="2707168" cy="2062722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5957638" y="3097906"/>
            <a:ext cx="151866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ИС организации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0152633" y="3097906"/>
            <a:ext cx="122819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Организация</a:t>
            </a:r>
          </a:p>
        </p:txBody>
      </p:sp>
      <p:sp>
        <p:nvSpPr>
          <p:cNvPr id="127" name="Shape 5250"/>
          <p:cNvSpPr/>
          <p:nvPr/>
        </p:nvSpPr>
        <p:spPr>
          <a:xfrm>
            <a:off x="6117135" y="6461492"/>
            <a:ext cx="210143" cy="210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4" y="21600"/>
                </a:moveTo>
                <a:cubicBezTo>
                  <a:pt x="4713" y="21600"/>
                  <a:pt x="0" y="16495"/>
                  <a:pt x="0" y="10604"/>
                </a:cubicBezTo>
                <a:cubicBezTo>
                  <a:pt x="0" y="4713"/>
                  <a:pt x="4713" y="0"/>
                  <a:pt x="10604" y="0"/>
                </a:cubicBezTo>
                <a:cubicBezTo>
                  <a:pt x="16495" y="0"/>
                  <a:pt x="21600" y="4713"/>
                  <a:pt x="21600" y="10604"/>
                </a:cubicBezTo>
                <a:cubicBezTo>
                  <a:pt x="21600" y="16495"/>
                  <a:pt x="16495" y="21600"/>
                  <a:pt x="10604" y="21600"/>
                </a:cubicBezTo>
                <a:close/>
                <a:moveTo>
                  <a:pt x="17673" y="7855"/>
                </a:moveTo>
                <a:cubicBezTo>
                  <a:pt x="16495" y="6676"/>
                  <a:pt x="16495" y="6676"/>
                  <a:pt x="16495" y="6676"/>
                </a:cubicBezTo>
                <a:cubicBezTo>
                  <a:pt x="16102" y="6284"/>
                  <a:pt x="16102" y="6284"/>
                  <a:pt x="15709" y="6284"/>
                </a:cubicBezTo>
                <a:cubicBezTo>
                  <a:pt x="15316" y="6284"/>
                  <a:pt x="15316" y="6284"/>
                  <a:pt x="14924" y="6676"/>
                </a:cubicBezTo>
                <a:cubicBezTo>
                  <a:pt x="9425" y="12175"/>
                  <a:pt x="9425" y="12175"/>
                  <a:pt x="9425" y="12175"/>
                </a:cubicBezTo>
                <a:cubicBezTo>
                  <a:pt x="6284" y="9033"/>
                  <a:pt x="6284" y="9033"/>
                  <a:pt x="6284" y="9033"/>
                </a:cubicBezTo>
                <a:cubicBezTo>
                  <a:pt x="5891" y="9033"/>
                  <a:pt x="5891" y="8640"/>
                  <a:pt x="5498" y="8640"/>
                </a:cubicBezTo>
                <a:cubicBezTo>
                  <a:pt x="5498" y="8640"/>
                  <a:pt x="5105" y="9033"/>
                  <a:pt x="5105" y="9033"/>
                </a:cubicBezTo>
                <a:cubicBezTo>
                  <a:pt x="3535" y="10211"/>
                  <a:pt x="3535" y="10211"/>
                  <a:pt x="3535" y="10211"/>
                </a:cubicBezTo>
                <a:cubicBezTo>
                  <a:pt x="3535" y="10604"/>
                  <a:pt x="3535" y="10604"/>
                  <a:pt x="3535" y="10996"/>
                </a:cubicBezTo>
                <a:cubicBezTo>
                  <a:pt x="3535" y="11389"/>
                  <a:pt x="3535" y="11389"/>
                  <a:pt x="3535" y="11782"/>
                </a:cubicBezTo>
                <a:cubicBezTo>
                  <a:pt x="8640" y="16887"/>
                  <a:pt x="8640" y="16887"/>
                  <a:pt x="8640" y="16887"/>
                </a:cubicBezTo>
                <a:cubicBezTo>
                  <a:pt x="9033" y="16887"/>
                  <a:pt x="9033" y="16887"/>
                  <a:pt x="9425" y="16887"/>
                </a:cubicBezTo>
                <a:cubicBezTo>
                  <a:pt x="9818" y="16887"/>
                  <a:pt x="9818" y="16887"/>
                  <a:pt x="10211" y="16887"/>
                </a:cubicBezTo>
                <a:cubicBezTo>
                  <a:pt x="17673" y="9033"/>
                  <a:pt x="17673" y="9033"/>
                  <a:pt x="17673" y="9033"/>
                </a:cubicBezTo>
                <a:cubicBezTo>
                  <a:pt x="17673" y="9033"/>
                  <a:pt x="18065" y="8640"/>
                  <a:pt x="18065" y="8640"/>
                </a:cubicBezTo>
                <a:cubicBezTo>
                  <a:pt x="18065" y="8247"/>
                  <a:pt x="17673" y="7855"/>
                  <a:pt x="17673" y="7855"/>
                </a:cubicBezTo>
                <a:close/>
              </a:path>
            </a:pathLst>
          </a:custGeom>
          <a:solidFill>
            <a:srgbClr val="3B92FB"/>
          </a:solidFill>
          <a:ln w="12700">
            <a:miter lim="400000"/>
          </a:ln>
        </p:spPr>
        <p:txBody>
          <a:bodyPr lIns="60959" rIns="60959"/>
          <a:lstStyle/>
          <a:p>
            <a:pPr defTabSz="457098">
              <a:defRPr sz="1800"/>
            </a:pPr>
            <a:endParaRPr sz="2400"/>
          </a:p>
        </p:txBody>
      </p:sp>
      <p:sp>
        <p:nvSpPr>
          <p:cNvPr id="128" name="TextBox 127"/>
          <p:cNvSpPr txBox="1"/>
          <p:nvPr/>
        </p:nvSpPr>
        <p:spPr>
          <a:xfrm>
            <a:off x="6326198" y="6427192"/>
            <a:ext cx="4841182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Cond" panose="020B0506020202020204" pitchFamily="34" charset="0"/>
              </a:rPr>
              <a:t>Возможность получения копии документа с согласия гражданина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DC3387E-048D-E3AB-9B67-FDC6443F6122}"/>
              </a:ext>
            </a:extLst>
          </p:cNvPr>
          <p:cNvGrpSpPr/>
          <p:nvPr/>
        </p:nvGrpSpPr>
        <p:grpSpPr>
          <a:xfrm>
            <a:off x="2969811" y="2512478"/>
            <a:ext cx="2621130" cy="3965798"/>
            <a:chOff x="2969811" y="2512478"/>
            <a:chExt cx="2621130" cy="3965798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A0A19840-6EBF-8101-353D-F1176CE3D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285" y="2628803"/>
              <a:ext cx="1600182" cy="3471581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54AD3A3-22B2-4709-3EDC-46A16CE16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811" y="2512478"/>
              <a:ext cx="2621130" cy="3965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781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0"/>
          <p:cNvSpPr txBox="1"/>
          <p:nvPr/>
        </p:nvSpPr>
        <p:spPr>
          <a:xfrm>
            <a:off x="445442" y="507784"/>
            <a:ext cx="5498157" cy="50469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8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УДОСТОВЕРЕНИЕ ЛИЧНОСТИ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A5A2D15E-2A95-4545-A793-7A0C710A1007}"/>
              </a:ext>
            </a:extLst>
          </p:cNvPr>
          <p:cNvSpPr txBox="1"/>
          <p:nvPr/>
        </p:nvSpPr>
        <p:spPr>
          <a:xfrm>
            <a:off x="445442" y="1025181"/>
            <a:ext cx="346646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7"/>
              </a:lnSpc>
              <a:spcAft>
                <a:spcPts val="400"/>
              </a:spcAft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применения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632389" y="3693970"/>
            <a:ext cx="734711" cy="734711"/>
            <a:chOff x="3555244" y="3457488"/>
            <a:chExt cx="889000" cy="889000"/>
          </a:xfrm>
        </p:grpSpPr>
        <p:sp>
          <p:nvSpPr>
            <p:cNvPr id="64" name="Овал 63"/>
            <p:cNvSpPr/>
            <p:nvPr/>
          </p:nvSpPr>
          <p:spPr>
            <a:xfrm>
              <a:off x="3555244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0B3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32389" y="3534633"/>
              <a:ext cx="734711" cy="734711"/>
            </a:xfrm>
            <a:prstGeom prst="ellipse">
              <a:avLst/>
            </a:prstGeom>
            <a:solidFill>
              <a:srgbClr val="00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32389" y="1988624"/>
            <a:ext cx="734711" cy="734711"/>
            <a:chOff x="3555244" y="1979503"/>
            <a:chExt cx="889000" cy="889000"/>
          </a:xfrm>
        </p:grpSpPr>
        <p:sp>
          <p:nvSpPr>
            <p:cNvPr id="65" name="Овал 64"/>
            <p:cNvSpPr/>
            <p:nvPr/>
          </p:nvSpPr>
          <p:spPr>
            <a:xfrm>
              <a:off x="3555244" y="197950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632389" y="2056648"/>
              <a:ext cx="734711" cy="734711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632389" y="5393708"/>
            <a:ext cx="734711" cy="734711"/>
            <a:chOff x="3555244" y="4935473"/>
            <a:chExt cx="889000" cy="889000"/>
          </a:xfrm>
        </p:grpSpPr>
        <p:sp>
          <p:nvSpPr>
            <p:cNvPr id="66" name="Овал 65"/>
            <p:cNvSpPr/>
            <p:nvPr/>
          </p:nvSpPr>
          <p:spPr>
            <a:xfrm>
              <a:off x="3555244" y="493547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4CD9F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632389" y="5012618"/>
              <a:ext cx="734711" cy="734711"/>
            </a:xfrm>
            <a:prstGeom prst="ellipse">
              <a:avLst/>
            </a:prstGeom>
            <a:solidFill>
              <a:srgbClr val="4CD9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824901" y="3693970"/>
            <a:ext cx="734711" cy="734711"/>
            <a:chOff x="7747756" y="3457488"/>
            <a:chExt cx="889000" cy="889000"/>
          </a:xfrm>
        </p:grpSpPr>
        <p:sp>
          <p:nvSpPr>
            <p:cNvPr id="67" name="Овал 66"/>
            <p:cNvSpPr/>
            <p:nvPr/>
          </p:nvSpPr>
          <p:spPr>
            <a:xfrm>
              <a:off x="7747756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0B3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824901" y="3534633"/>
              <a:ext cx="734711" cy="734711"/>
            </a:xfrm>
            <a:prstGeom prst="ellipse">
              <a:avLst/>
            </a:prstGeom>
            <a:solidFill>
              <a:srgbClr val="00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824901" y="1988624"/>
            <a:ext cx="734711" cy="734711"/>
            <a:chOff x="7747756" y="1979503"/>
            <a:chExt cx="889000" cy="889000"/>
          </a:xfrm>
        </p:grpSpPr>
        <p:sp>
          <p:nvSpPr>
            <p:cNvPr id="68" name="Овал 67"/>
            <p:cNvSpPr/>
            <p:nvPr/>
          </p:nvSpPr>
          <p:spPr>
            <a:xfrm>
              <a:off x="7747756" y="197950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824901" y="2056648"/>
              <a:ext cx="734711" cy="734711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45442" y="1936193"/>
            <a:ext cx="3003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Arial Nova Cond" panose="020B0506020202020204" pitchFamily="34" charset="0"/>
              </a:rPr>
              <a:t>Покупка и регистрация билетов, </a:t>
            </a:r>
            <a:r>
              <a:rPr lang="en-US" sz="1200" b="1" dirty="0">
                <a:latin typeface="Arial Nova Cond" panose="020B0506020202020204" pitchFamily="34" charset="0"/>
              </a:rPr>
              <a:t/>
            </a:r>
            <a:br>
              <a:rPr lang="en-US" sz="1200" b="1" dirty="0">
                <a:latin typeface="Arial Nova Cond" panose="020B0506020202020204" pitchFamily="34" charset="0"/>
              </a:rPr>
            </a:br>
            <a:r>
              <a:rPr lang="ru-RU" sz="1200" b="1" dirty="0">
                <a:latin typeface="Arial Nova Cond" panose="020B0506020202020204" pitchFamily="34" charset="0"/>
              </a:rPr>
              <a:t>посадка в Авиа-ЖД-Авто транспорты</a:t>
            </a:r>
          </a:p>
          <a:p>
            <a:pPr algn="r"/>
            <a:r>
              <a:rPr lang="ru-RU" sz="1000" dirty="0">
                <a:latin typeface="Arial Nova Cond Light" panose="020B0306020202020204" pitchFamily="34" charset="0"/>
              </a:rPr>
              <a:t>МИИР РК</a:t>
            </a:r>
          </a:p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Аэропорты, Вокзалы, Автовокзалы </a:t>
            </a:r>
          </a:p>
        </p:txBody>
      </p:sp>
      <p:grpSp>
        <p:nvGrpSpPr>
          <p:cNvPr id="82" name="Группа 81"/>
          <p:cNvGrpSpPr/>
          <p:nvPr/>
        </p:nvGrpSpPr>
        <p:grpSpPr>
          <a:xfrm>
            <a:off x="3632389" y="2838493"/>
            <a:ext cx="734711" cy="734711"/>
            <a:chOff x="3555244" y="3457488"/>
            <a:chExt cx="889000" cy="889000"/>
          </a:xfrm>
        </p:grpSpPr>
        <p:sp>
          <p:nvSpPr>
            <p:cNvPr id="83" name="Овал 82"/>
            <p:cNvSpPr/>
            <p:nvPr/>
          </p:nvSpPr>
          <p:spPr>
            <a:xfrm>
              <a:off x="3555244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4A7E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3632389" y="3534633"/>
              <a:ext cx="734711" cy="734711"/>
            </a:xfrm>
            <a:prstGeom prst="ellipse">
              <a:avLst/>
            </a:prstGeom>
            <a:solidFill>
              <a:srgbClr val="04A7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7824901" y="2838493"/>
            <a:ext cx="734711" cy="734711"/>
            <a:chOff x="7747756" y="3457488"/>
            <a:chExt cx="889000" cy="889000"/>
          </a:xfrm>
        </p:grpSpPr>
        <p:sp>
          <p:nvSpPr>
            <p:cNvPr id="86" name="Овал 85"/>
            <p:cNvSpPr/>
            <p:nvPr/>
          </p:nvSpPr>
          <p:spPr>
            <a:xfrm>
              <a:off x="7747756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4A7E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824901" y="3534633"/>
              <a:ext cx="734711" cy="734711"/>
            </a:xfrm>
            <a:prstGeom prst="ellipse">
              <a:avLst/>
            </a:prstGeom>
            <a:solidFill>
              <a:srgbClr val="04A7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3632389" y="4538231"/>
            <a:ext cx="734711" cy="734711"/>
            <a:chOff x="3555244" y="4935473"/>
            <a:chExt cx="889000" cy="889000"/>
          </a:xfrm>
        </p:grpSpPr>
        <p:sp>
          <p:nvSpPr>
            <p:cNvPr id="89" name="Овал 88"/>
            <p:cNvSpPr/>
            <p:nvPr/>
          </p:nvSpPr>
          <p:spPr>
            <a:xfrm>
              <a:off x="3555244" y="493547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3FE1E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3632389" y="5012618"/>
              <a:ext cx="734711" cy="734711"/>
            </a:xfrm>
            <a:prstGeom prst="ellipse">
              <a:avLst/>
            </a:prstGeom>
            <a:solidFill>
              <a:srgbClr val="3FE1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7824901" y="4538231"/>
            <a:ext cx="734711" cy="734711"/>
            <a:chOff x="7747756" y="4935473"/>
            <a:chExt cx="889000" cy="889000"/>
          </a:xfrm>
        </p:grpSpPr>
        <p:sp>
          <p:nvSpPr>
            <p:cNvPr id="93" name="Овал 92"/>
            <p:cNvSpPr/>
            <p:nvPr/>
          </p:nvSpPr>
          <p:spPr>
            <a:xfrm>
              <a:off x="7747756" y="493547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3FE1E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24901" y="5012618"/>
              <a:ext cx="734711" cy="734711"/>
            </a:xfrm>
            <a:prstGeom prst="ellipse">
              <a:avLst/>
            </a:prstGeom>
            <a:solidFill>
              <a:srgbClr val="3FE1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445442" y="2913495"/>
            <a:ext cx="300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Arial Nova Cond" panose="020B0506020202020204" pitchFamily="34" charset="0"/>
              </a:rPr>
              <a:t>Оказание государственных услуг</a:t>
            </a:r>
          </a:p>
          <a:p>
            <a:pPr algn="r"/>
            <a:r>
              <a:rPr lang="ru-RU" sz="1000" dirty="0">
                <a:latin typeface="Arial Nova Cond Light" panose="020B0306020202020204" pitchFamily="34" charset="0"/>
              </a:rPr>
              <a:t>Госкорпорация, МИО, МИД</a:t>
            </a:r>
            <a:r>
              <a:rPr lang="en-US" sz="1000" dirty="0">
                <a:latin typeface="Arial Nova Cond Light" panose="020B0306020202020204" pitchFamily="34" charset="0"/>
              </a:rPr>
              <a:t>, </a:t>
            </a:r>
            <a:r>
              <a:rPr lang="ru-RU" sz="1000" dirty="0">
                <a:latin typeface="Arial Nova Cond Light" panose="020B0306020202020204" pitchFamily="34" charset="0"/>
              </a:rPr>
              <a:t>ЦОН, МИО</a:t>
            </a:r>
            <a:r>
              <a:rPr lang="en-US" sz="1000" dirty="0">
                <a:latin typeface="Arial Nova Cond Light" panose="020B0306020202020204" pitchFamily="34" charset="0"/>
              </a:rPr>
              <a:t> </a:t>
            </a:r>
            <a:r>
              <a:rPr lang="kk-KZ" sz="1000" dirty="0">
                <a:latin typeface="Arial Nova Cond Light" panose="020B0306020202020204" pitchFamily="34" charset="0"/>
              </a:rPr>
              <a:t/>
            </a:r>
            <a:br>
              <a:rPr lang="kk-KZ" sz="1000" dirty="0">
                <a:latin typeface="Arial Nova Cond Light" panose="020B0306020202020204" pitchFamily="34" charset="0"/>
              </a:rPr>
            </a:b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Заграничные учреждения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45442" y="3694370"/>
            <a:ext cx="30031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Arial Nova Cond" panose="020B0506020202020204" pitchFamily="34" charset="0"/>
              </a:rPr>
              <a:t>Заключение договора</a:t>
            </a:r>
          </a:p>
          <a:p>
            <a:pPr algn="r"/>
            <a:r>
              <a:rPr lang="ru-RU" sz="1000" dirty="0">
                <a:latin typeface="Arial Nova Cond Light" panose="020B0306020202020204" pitchFamily="34" charset="0"/>
              </a:rPr>
              <a:t>МИИР РК, НБ РК, НПП Атамекен</a:t>
            </a:r>
          </a:p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Коммунальные службы, Строительные компании, ЕНПФ, Прокат автотранспорта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45442" y="4428681"/>
            <a:ext cx="3003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Arial Nova Cond" panose="020B0506020202020204" pitchFamily="34" charset="0"/>
              </a:rPr>
              <a:t>Оказание финансовых, страховых, </a:t>
            </a:r>
            <a:r>
              <a:rPr lang="en-US" sz="1200" b="1" dirty="0">
                <a:latin typeface="Arial Nova Cond" panose="020B0506020202020204" pitchFamily="34" charset="0"/>
              </a:rPr>
              <a:t/>
            </a:r>
            <a:br>
              <a:rPr lang="en-US" sz="1200" b="1" dirty="0">
                <a:latin typeface="Arial Nova Cond" panose="020B0506020202020204" pitchFamily="34" charset="0"/>
              </a:rPr>
            </a:br>
            <a:r>
              <a:rPr lang="ru-RU" sz="1200" b="1" dirty="0">
                <a:latin typeface="Arial Nova Cond" panose="020B0506020202020204" pitchFamily="34" charset="0"/>
              </a:rPr>
              <a:t>нотариальных и медицинских услуг</a:t>
            </a:r>
          </a:p>
          <a:p>
            <a:pPr algn="r"/>
            <a:r>
              <a:rPr lang="ru-RU" sz="1000" dirty="0">
                <a:latin typeface="Arial Nova Cond Light" panose="020B0306020202020204" pitchFamily="34" charset="0"/>
              </a:rPr>
              <a:t>АРРФР РК, МЮ РК, МЗ РК</a:t>
            </a:r>
          </a:p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БВУ, МФО, Ломбарды, Обмен валют, Страховые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организации, нотариусы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 </a:t>
            </a:r>
            <a:r>
              <a:rPr lang="kk-K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и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 медицинские организации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45442" y="5468675"/>
            <a:ext cx="300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Arial Nova Cond" panose="020B0506020202020204" pitchFamily="34" charset="0"/>
              </a:rPr>
              <a:t>Поступление/сдача экзаменов</a:t>
            </a:r>
          </a:p>
          <a:p>
            <a:pPr algn="r"/>
            <a:r>
              <a:rPr lang="ru-RU" sz="1000" dirty="0">
                <a:latin typeface="Arial Nova Cond Light" panose="020B0306020202020204" pitchFamily="34" charset="0"/>
              </a:rPr>
              <a:t>МОН РК</a:t>
            </a:r>
          </a:p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Организации образования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744909" y="1936193"/>
            <a:ext cx="3173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Получение пропусков для посещения ЦГО, режимных объектов и участия в судебных процессах 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ЦГО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Судебные органы, Режимные объекты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744909" y="2913460"/>
            <a:ext cx="300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Для подтверждения возраста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НПП АТАМЕКЕН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Магазины/ увеселительные заведения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744909" y="3768937"/>
            <a:ext cx="300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По требованию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МВД РК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Сотрудники полиции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744909" y="4613198"/>
            <a:ext cx="300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Трудоустройство 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МЮ РК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Юридические лица</a:t>
            </a: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86" y="5581877"/>
            <a:ext cx="415716" cy="358368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38" y="3026184"/>
            <a:ext cx="415635" cy="359324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128" y="3838395"/>
            <a:ext cx="366253" cy="463229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228" y="4705963"/>
            <a:ext cx="348052" cy="399244"/>
          </a:xfrm>
          <a:prstGeom prst="rect">
            <a:avLst/>
          </a:prstGeom>
        </p:spPr>
      </p:pic>
      <p:pic>
        <p:nvPicPr>
          <p:cNvPr id="221" name="Рисунок 220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26" y="2191579"/>
            <a:ext cx="415635" cy="333108"/>
          </a:xfrm>
          <a:prstGeom prst="rect">
            <a:avLst/>
          </a:prstGeom>
        </p:spPr>
      </p:pic>
      <p:pic>
        <p:nvPicPr>
          <p:cNvPr id="222" name="Рисунок 221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42" y="3018938"/>
            <a:ext cx="340150" cy="373816"/>
          </a:xfrm>
          <a:prstGeom prst="rect">
            <a:avLst/>
          </a:prstGeom>
        </p:spPr>
      </p:pic>
      <p:pic>
        <p:nvPicPr>
          <p:cNvPr id="224" name="Рисунок 223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34" y="3896105"/>
            <a:ext cx="419386" cy="299026"/>
          </a:xfrm>
          <a:prstGeom prst="rect">
            <a:avLst/>
          </a:prstGeom>
        </p:spPr>
      </p:pic>
      <p:pic>
        <p:nvPicPr>
          <p:cNvPr id="226" name="Рисунок 225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02" y="4717346"/>
            <a:ext cx="376801" cy="376477"/>
          </a:xfrm>
          <a:prstGeom prst="rect">
            <a:avLst/>
          </a:prstGeom>
        </p:spPr>
      </p:pic>
      <p:pic>
        <p:nvPicPr>
          <p:cNvPr id="276" name="Рисунок 275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371" y="2169135"/>
            <a:ext cx="399761" cy="39056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591049" y="1863146"/>
            <a:ext cx="3009902" cy="4554014"/>
            <a:chOff x="4591049" y="1863146"/>
            <a:chExt cx="3009902" cy="4554014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4591049" y="1863146"/>
              <a:ext cx="3009902" cy="4554014"/>
              <a:chOff x="4591049" y="5658381"/>
              <a:chExt cx="3009902" cy="4554014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5087171" y="5751022"/>
                <a:ext cx="2017658" cy="4211077"/>
                <a:chOff x="-2880269" y="4277479"/>
                <a:chExt cx="2017658" cy="4211077"/>
              </a:xfrm>
            </p:grpSpPr>
            <p:sp>
              <p:nvSpPr>
                <p:cNvPr id="4" name="Скругленный прямоугольник 3"/>
                <p:cNvSpPr/>
                <p:nvPr/>
              </p:nvSpPr>
              <p:spPr>
                <a:xfrm>
                  <a:off x="-2880269" y="4277479"/>
                  <a:ext cx="2017658" cy="4211077"/>
                </a:xfrm>
                <a:prstGeom prst="roundRect">
                  <a:avLst>
                    <a:gd name="adj" fmla="val 12851"/>
                  </a:avLst>
                </a:prstGeom>
                <a:gradFill>
                  <a:gsLst>
                    <a:gs pos="35000">
                      <a:schemeClr val="bg1"/>
                    </a:gs>
                    <a:gs pos="79000">
                      <a:schemeClr val="bg1"/>
                    </a:gs>
                    <a:gs pos="100000">
                      <a:srgbClr val="C0D7E2"/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1" name="Picture 2">
                  <a:extLst>
                    <a:ext uri="{FF2B5EF4-FFF2-40B4-BE49-F238E27FC236}">
                      <a16:creationId xmlns:a16="http://schemas.microsoft.com/office/drawing/2014/main" id="{F7811236-85D3-4432-AF79-C313A10560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30570" y="4469982"/>
                  <a:ext cx="1918260" cy="249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" name="Picture 2">
                  <a:extLst>
                    <a:ext uri="{FF2B5EF4-FFF2-40B4-BE49-F238E27FC236}">
                      <a16:creationId xmlns:a16="http://schemas.microsoft.com/office/drawing/2014/main" id="{2A279003-8F0A-4754-A34E-0674F8DEC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2" t="851" r="1038" b="774"/>
                <a:stretch/>
              </p:blipFill>
              <p:spPr bwMode="auto">
                <a:xfrm>
                  <a:off x="-2740258" y="5470424"/>
                  <a:ext cx="1730842" cy="22100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-2880269" y="4814195"/>
                  <a:ext cx="201765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900" dirty="0">
                      <a:latin typeface="Arial Nova Cond" panose="020B0506020202020204" pitchFamily="34" charset="0"/>
                    </a:rPr>
                    <a:t>Удостоверение личности</a:t>
                  </a:r>
                </a:p>
              </p:txBody>
            </p:sp>
            <p:pic>
              <p:nvPicPr>
                <p:cNvPr id="53" name="Picture 3">
                  <a:extLst>
                    <a:ext uri="{FF2B5EF4-FFF2-40B4-BE49-F238E27FC236}">
                      <a16:creationId xmlns:a16="http://schemas.microsoft.com/office/drawing/2014/main" id="{EC3098AF-3F86-4554-93ED-03EB1776AF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94" t="2982"/>
                <a:stretch/>
              </p:blipFill>
              <p:spPr bwMode="auto">
                <a:xfrm>
                  <a:off x="-2671763" y="5788543"/>
                  <a:ext cx="438834" cy="6097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049" y="5658381"/>
                <a:ext cx="3009902" cy="4554014"/>
              </a:xfrm>
              <a:prstGeom prst="rect">
                <a:avLst/>
              </a:prstGeom>
            </p:spPr>
          </p:pic>
        </p:grpSp>
        <p:sp>
          <p:nvSpPr>
            <p:cNvPr id="61" name="Прямоугольник 60"/>
            <p:cNvSpPr/>
            <p:nvPr/>
          </p:nvSpPr>
          <p:spPr>
            <a:xfrm>
              <a:off x="5492775" y="1991798"/>
              <a:ext cx="1206944" cy="180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2426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Группа 74"/>
          <p:cNvGrpSpPr/>
          <p:nvPr/>
        </p:nvGrpSpPr>
        <p:grpSpPr>
          <a:xfrm>
            <a:off x="6101194" y="1863146"/>
            <a:ext cx="3009902" cy="4554014"/>
            <a:chOff x="106915" y="1863146"/>
            <a:chExt cx="3009902" cy="4554014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106915" y="1863146"/>
              <a:ext cx="3009902" cy="4554014"/>
              <a:chOff x="106915" y="1703809"/>
              <a:chExt cx="3009902" cy="4554014"/>
            </a:xfrm>
          </p:grpSpPr>
          <p:grpSp>
            <p:nvGrpSpPr>
              <p:cNvPr id="80" name="Группа 79"/>
              <p:cNvGrpSpPr/>
              <p:nvPr/>
            </p:nvGrpSpPr>
            <p:grpSpPr>
              <a:xfrm>
                <a:off x="603037" y="1796450"/>
                <a:ext cx="2017658" cy="4211077"/>
                <a:chOff x="-2880269" y="4277479"/>
                <a:chExt cx="2017658" cy="4211077"/>
              </a:xfrm>
            </p:grpSpPr>
            <p:sp>
              <p:nvSpPr>
                <p:cNvPr id="82" name="Скругленный прямоугольник 81"/>
                <p:cNvSpPr/>
                <p:nvPr/>
              </p:nvSpPr>
              <p:spPr>
                <a:xfrm>
                  <a:off x="-2880269" y="4277479"/>
                  <a:ext cx="2017658" cy="4211077"/>
                </a:xfrm>
                <a:prstGeom prst="roundRect">
                  <a:avLst>
                    <a:gd name="adj" fmla="val 12851"/>
                  </a:avLst>
                </a:prstGeom>
                <a:gradFill>
                  <a:gsLst>
                    <a:gs pos="35000">
                      <a:schemeClr val="bg1"/>
                    </a:gs>
                    <a:gs pos="79000">
                      <a:schemeClr val="bg1"/>
                    </a:gs>
                    <a:gs pos="100000">
                      <a:srgbClr val="F6E4E2"/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83" name="Picture 2">
                  <a:extLst>
                    <a:ext uri="{FF2B5EF4-FFF2-40B4-BE49-F238E27FC236}">
                      <a16:creationId xmlns:a16="http://schemas.microsoft.com/office/drawing/2014/main" id="{F7811236-85D3-4432-AF79-C313A10560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30570" y="4469982"/>
                  <a:ext cx="1918260" cy="2490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4" name="TextBox 83"/>
                <p:cNvSpPr txBox="1"/>
                <p:nvPr/>
              </p:nvSpPr>
              <p:spPr>
                <a:xfrm>
                  <a:off x="-2880269" y="4814195"/>
                  <a:ext cx="201765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900" dirty="0">
                      <a:latin typeface="Arial Nova Cond" panose="020B0506020202020204" pitchFamily="34" charset="0"/>
                    </a:rPr>
                    <a:t>Водительское удостоверение</a:t>
                  </a:r>
                </a:p>
              </p:txBody>
            </p:sp>
          </p:grpSp>
          <p:pic>
            <p:nvPicPr>
              <p:cNvPr id="79" name="Рисунок 7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15" y="1703809"/>
                <a:ext cx="3009902" cy="4554014"/>
              </a:xfrm>
              <a:prstGeom prst="rect">
                <a:avLst/>
              </a:prstGeom>
            </p:spPr>
          </p:pic>
        </p:grpSp>
        <p:sp>
          <p:nvSpPr>
            <p:cNvPr id="77" name="Прямоугольник 76"/>
            <p:cNvSpPr/>
            <p:nvPr/>
          </p:nvSpPr>
          <p:spPr>
            <a:xfrm>
              <a:off x="1008394" y="1991798"/>
              <a:ext cx="1206944" cy="180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445442" y="507784"/>
            <a:ext cx="5498157" cy="935584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8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ВОДИТЕЛЬСКОЕ </a:t>
            </a:r>
            <a:endParaRPr lang="en-US" sz="28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УДОСТОВЕРЕНИЕ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5A2D15E-2A95-4545-A793-7A0C710A1007}"/>
              </a:ext>
            </a:extLst>
          </p:cNvPr>
          <p:cNvSpPr txBox="1"/>
          <p:nvPr/>
        </p:nvSpPr>
        <p:spPr>
          <a:xfrm>
            <a:off x="445442" y="1402736"/>
            <a:ext cx="346646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7"/>
              </a:lnSpc>
              <a:spcAft>
                <a:spcPts val="400"/>
              </a:spcAft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применения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116817" y="2305577"/>
            <a:ext cx="2974971" cy="923330"/>
            <a:chOff x="3116817" y="1815278"/>
            <a:chExt cx="2974971" cy="923330"/>
          </a:xfrm>
        </p:grpSpPr>
        <p:grpSp>
          <p:nvGrpSpPr>
            <p:cNvPr id="136" name="Группа 135"/>
            <p:cNvGrpSpPr/>
            <p:nvPr/>
          </p:nvGrpSpPr>
          <p:grpSpPr>
            <a:xfrm>
              <a:off x="3116817" y="1829287"/>
              <a:ext cx="734711" cy="734711"/>
              <a:chOff x="7747756" y="1979503"/>
              <a:chExt cx="889000" cy="889000"/>
            </a:xfrm>
          </p:grpSpPr>
          <p:sp>
            <p:nvSpPr>
              <p:cNvPr id="137" name="Овал 136"/>
              <p:cNvSpPr/>
              <p:nvPr/>
            </p:nvSpPr>
            <p:spPr>
              <a:xfrm>
                <a:off x="7747756" y="1979503"/>
                <a:ext cx="889000" cy="889000"/>
              </a:xfrm>
              <a:prstGeom prst="ellipse">
                <a:avLst/>
              </a:prstGeom>
              <a:noFill/>
              <a:ln w="25400" cap="rnd">
                <a:solidFill>
                  <a:srgbClr val="3B92FB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>
                <a:off x="7824901" y="2056648"/>
                <a:ext cx="734711" cy="734711"/>
              </a:xfrm>
              <a:prstGeom prst="ellipse">
                <a:avLst/>
              </a:prstGeom>
              <a:solidFill>
                <a:srgbClr val="3B92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4036826" y="1815278"/>
              <a:ext cx="20549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Arial Nova Cond" panose="020B0506020202020204" pitchFamily="34" charset="0"/>
                </a:rPr>
                <a:t>По требованию дорожной </a:t>
              </a:r>
              <a:br>
                <a:rPr lang="ru-RU" sz="1200" b="1" dirty="0">
                  <a:latin typeface="Arial Nova Cond" panose="020B0506020202020204" pitchFamily="34" charset="0"/>
                </a:rPr>
              </a:br>
              <a:r>
                <a:rPr lang="ru-RU" sz="1200" b="1" dirty="0">
                  <a:latin typeface="Arial Nova Cond" panose="020B0506020202020204" pitchFamily="34" charset="0"/>
                </a:rPr>
                <a:t>и транспортной полиции</a:t>
              </a:r>
            </a:p>
            <a:p>
              <a:r>
                <a:rPr lang="ru-RU" sz="1000" dirty="0">
                  <a:latin typeface="Arial Nova Cond Light" panose="020B0306020202020204" pitchFamily="34" charset="0"/>
                </a:rPr>
                <a:t>МВД РК, МИИР РК</a:t>
              </a:r>
            </a:p>
            <a:p>
              <a:r>
                <a: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Cond Light" panose="020B0306020202020204" pitchFamily="34" charset="0"/>
                </a:rPr>
                <a:t>Дорожная полиция, Транспортная полиция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966" y="2004466"/>
              <a:ext cx="370412" cy="380810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3116817" y="3676604"/>
            <a:ext cx="2974971" cy="769441"/>
            <a:chOff x="3116817" y="2661790"/>
            <a:chExt cx="2974971" cy="769441"/>
          </a:xfrm>
        </p:grpSpPr>
        <p:grpSp>
          <p:nvGrpSpPr>
            <p:cNvPr id="139" name="Группа 138"/>
            <p:cNvGrpSpPr/>
            <p:nvPr/>
          </p:nvGrpSpPr>
          <p:grpSpPr>
            <a:xfrm>
              <a:off x="3116817" y="2679156"/>
              <a:ext cx="734711" cy="734711"/>
              <a:chOff x="7747756" y="3457488"/>
              <a:chExt cx="889000" cy="889000"/>
            </a:xfrm>
          </p:grpSpPr>
          <p:sp>
            <p:nvSpPr>
              <p:cNvPr id="140" name="Овал 139"/>
              <p:cNvSpPr/>
              <p:nvPr/>
            </p:nvSpPr>
            <p:spPr>
              <a:xfrm>
                <a:off x="7747756" y="3457488"/>
                <a:ext cx="889000" cy="889000"/>
              </a:xfrm>
              <a:prstGeom prst="ellipse">
                <a:avLst/>
              </a:prstGeom>
              <a:noFill/>
              <a:ln w="25400" cap="rnd">
                <a:solidFill>
                  <a:srgbClr val="04A7E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Овал 140"/>
              <p:cNvSpPr/>
              <p:nvPr/>
            </p:nvSpPr>
            <p:spPr>
              <a:xfrm>
                <a:off x="7824901" y="3534633"/>
                <a:ext cx="734711" cy="734711"/>
              </a:xfrm>
              <a:prstGeom prst="ellipse">
                <a:avLst/>
              </a:prstGeom>
              <a:solidFill>
                <a:srgbClr val="04A7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4036825" y="2661790"/>
              <a:ext cx="20549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Arial Nova Cond" panose="020B0506020202020204" pitchFamily="34" charset="0"/>
                </a:rPr>
                <a:t>Оказание государственных </a:t>
              </a:r>
              <a:br>
                <a:rPr lang="ru-RU" sz="1200" b="1" dirty="0">
                  <a:latin typeface="Arial Nova Cond" panose="020B0506020202020204" pitchFamily="34" charset="0"/>
                </a:rPr>
              </a:br>
              <a:r>
                <a:rPr lang="ru-RU" sz="1200" b="1" dirty="0">
                  <a:latin typeface="Arial Nova Cond" panose="020B0506020202020204" pitchFamily="34" charset="0"/>
                </a:rPr>
                <a:t>и страховых услуг</a:t>
              </a:r>
            </a:p>
            <a:p>
              <a:r>
                <a:rPr lang="ru-RU" sz="1000" dirty="0">
                  <a:latin typeface="Arial Nova Cond Light" panose="020B0306020202020204" pitchFamily="34" charset="0"/>
                </a:rPr>
                <a:t>Госкорпорация, АРРФР РК</a:t>
              </a:r>
            </a:p>
            <a:p>
              <a:r>
                <a: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Cond Light" panose="020B0306020202020204" pitchFamily="34" charset="0"/>
                </a:rPr>
                <a:t>ЦОН, Страховые организации </a:t>
              </a:r>
            </a:p>
          </p:txBody>
        </p:sp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601" y="2835938"/>
              <a:ext cx="421142" cy="421142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3116817" y="4991378"/>
            <a:ext cx="2974971" cy="998297"/>
            <a:chOff x="3116817" y="5107937"/>
            <a:chExt cx="2974971" cy="998297"/>
          </a:xfrm>
        </p:grpSpPr>
        <p:grpSp>
          <p:nvGrpSpPr>
            <p:cNvPr id="133" name="Группа 132"/>
            <p:cNvGrpSpPr/>
            <p:nvPr/>
          </p:nvGrpSpPr>
          <p:grpSpPr>
            <a:xfrm>
              <a:off x="3116817" y="5107937"/>
              <a:ext cx="734711" cy="734711"/>
              <a:chOff x="7747756" y="3457488"/>
              <a:chExt cx="889000" cy="889000"/>
            </a:xfrm>
          </p:grpSpPr>
          <p:sp>
            <p:nvSpPr>
              <p:cNvPr id="134" name="Овал 133"/>
              <p:cNvSpPr/>
              <p:nvPr/>
            </p:nvSpPr>
            <p:spPr>
              <a:xfrm>
                <a:off x="7747756" y="3457488"/>
                <a:ext cx="889000" cy="889000"/>
              </a:xfrm>
              <a:prstGeom prst="ellipse">
                <a:avLst/>
              </a:prstGeom>
              <a:noFill/>
              <a:ln w="25400" cap="rnd">
                <a:solidFill>
                  <a:srgbClr val="00B3C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Овал 134"/>
              <p:cNvSpPr/>
              <p:nvPr/>
            </p:nvSpPr>
            <p:spPr>
              <a:xfrm>
                <a:off x="7824901" y="3534633"/>
                <a:ext cx="734711" cy="734711"/>
              </a:xfrm>
              <a:prstGeom prst="ellipse">
                <a:avLst/>
              </a:prstGeom>
              <a:solidFill>
                <a:srgbClr val="00B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4036825" y="5182904"/>
              <a:ext cx="20549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Arial Nova Cond" panose="020B0506020202020204" pitchFamily="34" charset="0"/>
                </a:rPr>
                <a:t>При трудоустройстве и аренде авто</a:t>
              </a:r>
            </a:p>
            <a:p>
              <a:r>
                <a:rPr lang="ru-RU" sz="1000" dirty="0">
                  <a:latin typeface="Arial Nova Cond Light" panose="020B0306020202020204" pitchFamily="34" charset="0"/>
                </a:rPr>
                <a:t>НПП АТАМЕКЕН</a:t>
              </a:r>
            </a:p>
            <a:p>
              <a:r>
                <a: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Cond Light" panose="020B0306020202020204" pitchFamily="34" charset="0"/>
                </a:rPr>
                <a:t>Таксопарки, </a:t>
              </a:r>
              <a:r>
                <a:rPr lang="ru-RU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Cond Light" panose="020B0306020202020204" pitchFamily="34" charset="0"/>
                </a:rPr>
                <a:t>юр.лица</a:t>
              </a:r>
              <a:r>
                <a: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Cond Light" panose="020B0306020202020204" pitchFamily="34" charset="0"/>
                </a:rPr>
                <a:t>, прокат автотранспорта</a:t>
              </a:r>
            </a:p>
          </p:txBody>
        </p:sp>
        <p:pic>
          <p:nvPicPr>
            <p:cNvPr id="153" name="Рисунок 152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848" y="5302603"/>
              <a:ext cx="404476" cy="339082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106915" y="1863146"/>
            <a:ext cx="3009902" cy="4554014"/>
            <a:chOff x="106915" y="1863146"/>
            <a:chExt cx="3009902" cy="455401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06915" y="1863146"/>
              <a:ext cx="3009902" cy="4554014"/>
              <a:chOff x="106915" y="1703809"/>
              <a:chExt cx="3009902" cy="4554014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603037" y="1796450"/>
                <a:ext cx="2017658" cy="4211077"/>
                <a:chOff x="603037" y="1796450"/>
                <a:chExt cx="2017658" cy="4211077"/>
              </a:xfrm>
            </p:grpSpPr>
            <p:grpSp>
              <p:nvGrpSpPr>
                <p:cNvPr id="109" name="Группа 108"/>
                <p:cNvGrpSpPr/>
                <p:nvPr/>
              </p:nvGrpSpPr>
              <p:grpSpPr>
                <a:xfrm>
                  <a:off x="603037" y="1796450"/>
                  <a:ext cx="2017658" cy="4211077"/>
                  <a:chOff x="-2880269" y="4277479"/>
                  <a:chExt cx="2017658" cy="4211077"/>
                </a:xfrm>
              </p:grpSpPr>
              <p:sp>
                <p:nvSpPr>
                  <p:cNvPr id="111" name="Скругленный прямоугольник 110"/>
                  <p:cNvSpPr/>
                  <p:nvPr/>
                </p:nvSpPr>
                <p:spPr>
                  <a:xfrm>
                    <a:off x="-2880269" y="4277479"/>
                    <a:ext cx="2017658" cy="4211077"/>
                  </a:xfrm>
                  <a:prstGeom prst="roundRect">
                    <a:avLst>
                      <a:gd name="adj" fmla="val 12851"/>
                    </a:avLst>
                  </a:prstGeom>
                  <a:gradFill>
                    <a:gsLst>
                      <a:gs pos="35000">
                        <a:schemeClr val="bg1"/>
                      </a:gs>
                      <a:gs pos="79000">
                        <a:schemeClr val="bg1"/>
                      </a:gs>
                      <a:gs pos="100000">
                        <a:srgbClr val="F6E4E2"/>
                      </a:gs>
                    </a:gsLst>
                    <a:lin ang="42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112" name="Picture 2">
                    <a:extLst>
                      <a:ext uri="{FF2B5EF4-FFF2-40B4-BE49-F238E27FC236}">
                        <a16:creationId xmlns:a16="http://schemas.microsoft.com/office/drawing/2014/main" id="{F7811236-85D3-4432-AF79-C313A105609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830570" y="4469982"/>
                    <a:ext cx="1918260" cy="2490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-2880269" y="4814195"/>
                    <a:ext cx="2017658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900" dirty="0">
                        <a:latin typeface="Arial Nova Cond" panose="020B0506020202020204" pitchFamily="34" charset="0"/>
                      </a:rPr>
                      <a:t>Водительское удостоверение</a:t>
                    </a:r>
                  </a:p>
                </p:txBody>
              </p:sp>
            </p:grpSp>
            <p:pic>
              <p:nvPicPr>
                <p:cNvPr id="117" name="Рисунок 116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447" t="13681" r="6449" b="17893"/>
                <a:stretch/>
              </p:blipFill>
              <p:spPr>
                <a:xfrm>
                  <a:off x="743048" y="2989395"/>
                  <a:ext cx="1749585" cy="2210002"/>
                </a:xfrm>
                <a:prstGeom prst="rect">
                  <a:avLst/>
                </a:prstGeom>
              </p:spPr>
            </p:pic>
          </p:grpSp>
          <p:pic>
            <p:nvPicPr>
              <p:cNvPr id="110" name="Рисунок 10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15" y="1703809"/>
                <a:ext cx="3009902" cy="4554014"/>
              </a:xfrm>
              <a:prstGeom prst="rect">
                <a:avLst/>
              </a:prstGeom>
            </p:spPr>
          </p:pic>
        </p:grpSp>
        <p:sp>
          <p:nvSpPr>
            <p:cNvPr id="51" name="Прямоугольник 50"/>
            <p:cNvSpPr/>
            <p:nvPr/>
          </p:nvSpPr>
          <p:spPr>
            <a:xfrm>
              <a:off x="1008394" y="1991798"/>
              <a:ext cx="1206944" cy="180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439721" y="507784"/>
            <a:ext cx="5498157" cy="935584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8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СВИДЕТЕЛЬСТВО О РЕГИСТРАЦИИ ТРАНСПОРТНОГО СРЕДСТВА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A2D15E-2A95-4545-A793-7A0C710A1007}"/>
              </a:ext>
            </a:extLst>
          </p:cNvPr>
          <p:cNvSpPr txBox="1"/>
          <p:nvPr/>
        </p:nvSpPr>
        <p:spPr>
          <a:xfrm>
            <a:off x="6439721" y="1402736"/>
            <a:ext cx="346646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7"/>
              </a:lnSpc>
              <a:spcAft>
                <a:spcPts val="400"/>
              </a:spcAft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применения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9111096" y="2305577"/>
            <a:ext cx="2974971" cy="923330"/>
            <a:chOff x="3116817" y="1815278"/>
            <a:chExt cx="2974971" cy="923330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3116817" y="1829287"/>
              <a:ext cx="734711" cy="734711"/>
              <a:chOff x="7747756" y="1979503"/>
              <a:chExt cx="889000" cy="889000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7747756" y="1979503"/>
                <a:ext cx="889000" cy="889000"/>
              </a:xfrm>
              <a:prstGeom prst="ellipse">
                <a:avLst/>
              </a:prstGeom>
              <a:noFill/>
              <a:ln w="25400" cap="rnd">
                <a:solidFill>
                  <a:srgbClr val="3B92FB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7824901" y="2056648"/>
                <a:ext cx="734711" cy="734711"/>
              </a:xfrm>
              <a:prstGeom prst="ellipse">
                <a:avLst/>
              </a:prstGeom>
              <a:solidFill>
                <a:srgbClr val="3B92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4036826" y="1815278"/>
              <a:ext cx="20549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Arial Nova Cond" panose="020B0506020202020204" pitchFamily="34" charset="0"/>
                </a:rPr>
                <a:t>По требованию дорожной </a:t>
              </a:r>
              <a:br>
                <a:rPr lang="ru-RU" sz="1200" b="1" dirty="0">
                  <a:latin typeface="Arial Nova Cond" panose="020B0506020202020204" pitchFamily="34" charset="0"/>
                </a:rPr>
              </a:br>
              <a:r>
                <a:rPr lang="ru-RU" sz="1200" b="1" dirty="0">
                  <a:latin typeface="Arial Nova Cond" panose="020B0506020202020204" pitchFamily="34" charset="0"/>
                </a:rPr>
                <a:t>и транспортной полиции</a:t>
              </a:r>
            </a:p>
            <a:p>
              <a:r>
                <a:rPr lang="ru-RU" sz="1000" dirty="0">
                  <a:latin typeface="Arial Nova Cond Light" panose="020B0306020202020204" pitchFamily="34" charset="0"/>
                </a:rPr>
                <a:t>МВД РК, МИИР РК</a:t>
              </a:r>
            </a:p>
            <a:p>
              <a:r>
                <a: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Cond Light" panose="020B0306020202020204" pitchFamily="34" charset="0"/>
                </a:rPr>
                <a:t>Дорожная полиция, Транспортная полиция</a:t>
              </a:r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966" y="2004466"/>
              <a:ext cx="370412" cy="38081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111096" y="3676604"/>
            <a:ext cx="2974971" cy="769441"/>
            <a:chOff x="3116817" y="2661790"/>
            <a:chExt cx="2974971" cy="769441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3116817" y="2679156"/>
              <a:ext cx="734711" cy="734711"/>
              <a:chOff x="7747756" y="3457488"/>
              <a:chExt cx="889000" cy="889000"/>
            </a:xfrm>
          </p:grpSpPr>
          <p:sp>
            <p:nvSpPr>
              <p:cNvPr id="67" name="Овал 66"/>
              <p:cNvSpPr/>
              <p:nvPr/>
            </p:nvSpPr>
            <p:spPr>
              <a:xfrm>
                <a:off x="7747756" y="3457488"/>
                <a:ext cx="889000" cy="889000"/>
              </a:xfrm>
              <a:prstGeom prst="ellipse">
                <a:avLst/>
              </a:prstGeom>
              <a:noFill/>
              <a:ln w="25400" cap="rnd">
                <a:solidFill>
                  <a:srgbClr val="04A7E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7824901" y="3534633"/>
                <a:ext cx="734711" cy="734711"/>
              </a:xfrm>
              <a:prstGeom prst="ellipse">
                <a:avLst/>
              </a:prstGeom>
              <a:solidFill>
                <a:srgbClr val="04A7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4036825" y="2661790"/>
              <a:ext cx="20549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Arial Nova Cond" panose="020B0506020202020204" pitchFamily="34" charset="0"/>
                </a:rPr>
                <a:t>Оказание государственных </a:t>
              </a:r>
              <a:br>
                <a:rPr lang="ru-RU" sz="1200" b="1" dirty="0">
                  <a:latin typeface="Arial Nova Cond" panose="020B0506020202020204" pitchFamily="34" charset="0"/>
                </a:rPr>
              </a:br>
              <a:r>
                <a:rPr lang="ru-RU" sz="1200" b="1" dirty="0">
                  <a:latin typeface="Arial Nova Cond" panose="020B0506020202020204" pitchFamily="34" charset="0"/>
                </a:rPr>
                <a:t>и страховых услуг</a:t>
              </a:r>
            </a:p>
            <a:p>
              <a:r>
                <a:rPr lang="ru-RU" sz="1000" dirty="0">
                  <a:latin typeface="Arial Nova Cond Light" panose="020B0306020202020204" pitchFamily="34" charset="0"/>
                </a:rPr>
                <a:t>Госкорпорация, АРРФР РК</a:t>
              </a:r>
            </a:p>
            <a:p>
              <a:r>
                <a: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Cond Light" panose="020B0306020202020204" pitchFamily="34" charset="0"/>
                </a:rPr>
                <a:t>ЦОН, Страховые организации </a:t>
              </a: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601" y="2835938"/>
              <a:ext cx="421142" cy="421142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9111096" y="4991378"/>
            <a:ext cx="2974971" cy="998297"/>
            <a:chOff x="3116817" y="5107937"/>
            <a:chExt cx="2974971" cy="998297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3116817" y="5107937"/>
              <a:ext cx="734711" cy="734711"/>
              <a:chOff x="7747756" y="3457488"/>
              <a:chExt cx="889000" cy="889000"/>
            </a:xfrm>
          </p:grpSpPr>
          <p:sp>
            <p:nvSpPr>
              <p:cNvPr id="73" name="Овал 72"/>
              <p:cNvSpPr/>
              <p:nvPr/>
            </p:nvSpPr>
            <p:spPr>
              <a:xfrm>
                <a:off x="7747756" y="3457488"/>
                <a:ext cx="889000" cy="889000"/>
              </a:xfrm>
              <a:prstGeom prst="ellipse">
                <a:avLst/>
              </a:prstGeom>
              <a:noFill/>
              <a:ln w="25400" cap="rnd">
                <a:solidFill>
                  <a:srgbClr val="00B3CC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7824901" y="3534633"/>
                <a:ext cx="734711" cy="734711"/>
              </a:xfrm>
              <a:prstGeom prst="ellipse">
                <a:avLst/>
              </a:prstGeom>
              <a:solidFill>
                <a:srgbClr val="00B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4036825" y="5182904"/>
              <a:ext cx="20549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Arial Nova Cond" panose="020B0506020202020204" pitchFamily="34" charset="0"/>
                </a:rPr>
                <a:t>При трудоустройстве и аренде авто</a:t>
              </a:r>
            </a:p>
            <a:p>
              <a:r>
                <a:rPr lang="ru-RU" sz="1000" dirty="0">
                  <a:latin typeface="Arial Nova Cond Light" panose="020B0306020202020204" pitchFamily="34" charset="0"/>
                </a:rPr>
                <a:t>НПП АТАМЕКЕН</a:t>
              </a:r>
            </a:p>
            <a:p>
              <a:r>
                <a: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Cond Light" panose="020B0306020202020204" pitchFamily="34" charset="0"/>
                </a:rPr>
                <a:t>Таксопарки, </a:t>
              </a:r>
              <a:r>
                <a:rPr lang="ru-RU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Cond Light" panose="020B0306020202020204" pitchFamily="34" charset="0"/>
                </a:rPr>
                <a:t>юр.лица</a:t>
              </a:r>
              <a:r>
                <a:rPr lang="ru-RU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Cond Light" panose="020B0306020202020204" pitchFamily="34" charset="0"/>
                </a:rPr>
                <a:t>, прокат автотранспорта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848" y="5302603"/>
              <a:ext cx="404476" cy="339082"/>
            </a:xfrm>
            <a:prstGeom prst="rect">
              <a:avLst/>
            </a:prstGeom>
          </p:spPr>
        </p:pic>
      </p:grpSp>
      <p:sp>
        <p:nvSpPr>
          <p:cNvPr id="12" name="AutoShape 2" descr="blob:https://web.telegram.org/10c18067-99a6-42b5-915b-7295d1a5622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85" y="3122028"/>
            <a:ext cx="1771246" cy="22634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03076" y="2490108"/>
            <a:ext cx="16061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Свидетельство о регистрации транспортного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3941100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utoShape 4" descr="Electronic key free icon"/>
          <p:cNvSpPr>
            <a:spLocks noChangeAspect="1" noChangeArrowheads="1"/>
          </p:cNvSpPr>
          <p:nvPr/>
        </p:nvSpPr>
        <p:spPr bwMode="auto">
          <a:xfrm>
            <a:off x="13081605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8" name="AutoShape 4" descr="Electronic key free icon"/>
          <p:cNvSpPr>
            <a:spLocks noChangeAspect="1" noChangeArrowheads="1"/>
          </p:cNvSpPr>
          <p:nvPr/>
        </p:nvSpPr>
        <p:spPr bwMode="auto">
          <a:xfrm>
            <a:off x="13081605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0" name="AutoShape 4" descr="Electronic key free icon"/>
          <p:cNvSpPr>
            <a:spLocks noChangeAspect="1" noChangeArrowheads="1"/>
          </p:cNvSpPr>
          <p:nvPr/>
        </p:nvSpPr>
        <p:spPr bwMode="auto">
          <a:xfrm>
            <a:off x="13081605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2" name="AutoShape 4" descr="Electronic key free icon"/>
          <p:cNvSpPr>
            <a:spLocks noChangeAspect="1" noChangeArrowheads="1"/>
          </p:cNvSpPr>
          <p:nvPr/>
        </p:nvSpPr>
        <p:spPr bwMode="auto">
          <a:xfrm>
            <a:off x="13081605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pSp>
        <p:nvGrpSpPr>
          <p:cNvPr id="94" name="Группа 93"/>
          <p:cNvGrpSpPr/>
          <p:nvPr/>
        </p:nvGrpSpPr>
        <p:grpSpPr>
          <a:xfrm>
            <a:off x="3632389" y="3693970"/>
            <a:ext cx="734711" cy="734711"/>
            <a:chOff x="3555244" y="3457488"/>
            <a:chExt cx="889000" cy="889000"/>
          </a:xfrm>
        </p:grpSpPr>
        <p:sp>
          <p:nvSpPr>
            <p:cNvPr id="95" name="Овал 94"/>
            <p:cNvSpPr/>
            <p:nvPr/>
          </p:nvSpPr>
          <p:spPr>
            <a:xfrm>
              <a:off x="3555244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0B3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3632389" y="3534633"/>
              <a:ext cx="734711" cy="734711"/>
            </a:xfrm>
            <a:prstGeom prst="ellipse">
              <a:avLst/>
            </a:prstGeom>
            <a:solidFill>
              <a:srgbClr val="00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3632389" y="2390238"/>
            <a:ext cx="734711" cy="734711"/>
            <a:chOff x="3555244" y="1979503"/>
            <a:chExt cx="889000" cy="889000"/>
          </a:xfrm>
        </p:grpSpPr>
        <p:sp>
          <p:nvSpPr>
            <p:cNvPr id="98" name="Овал 97"/>
            <p:cNvSpPr/>
            <p:nvPr/>
          </p:nvSpPr>
          <p:spPr>
            <a:xfrm>
              <a:off x="3555244" y="197950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3632389" y="2056648"/>
              <a:ext cx="734711" cy="734711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3632389" y="4992587"/>
            <a:ext cx="734711" cy="734711"/>
            <a:chOff x="3555244" y="4935473"/>
            <a:chExt cx="889000" cy="889000"/>
          </a:xfrm>
        </p:grpSpPr>
        <p:sp>
          <p:nvSpPr>
            <p:cNvPr id="101" name="Овал 100"/>
            <p:cNvSpPr/>
            <p:nvPr/>
          </p:nvSpPr>
          <p:spPr>
            <a:xfrm>
              <a:off x="3555244" y="493547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4CD9F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3632389" y="5012618"/>
              <a:ext cx="734711" cy="734711"/>
            </a:xfrm>
            <a:prstGeom prst="ellipse">
              <a:avLst/>
            </a:prstGeom>
            <a:solidFill>
              <a:srgbClr val="4CD9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7824901" y="3693970"/>
            <a:ext cx="734711" cy="734711"/>
            <a:chOff x="7747756" y="3457488"/>
            <a:chExt cx="889000" cy="889000"/>
          </a:xfrm>
        </p:grpSpPr>
        <p:sp>
          <p:nvSpPr>
            <p:cNvPr id="104" name="Овал 103"/>
            <p:cNvSpPr/>
            <p:nvPr/>
          </p:nvSpPr>
          <p:spPr>
            <a:xfrm>
              <a:off x="7747756" y="3457488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00B3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824901" y="3534633"/>
              <a:ext cx="734711" cy="734711"/>
            </a:xfrm>
            <a:prstGeom prst="ellipse">
              <a:avLst/>
            </a:prstGeom>
            <a:solidFill>
              <a:srgbClr val="00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7824901" y="2390238"/>
            <a:ext cx="734711" cy="734711"/>
            <a:chOff x="7747756" y="1979503"/>
            <a:chExt cx="889000" cy="889000"/>
          </a:xfrm>
        </p:grpSpPr>
        <p:sp>
          <p:nvSpPr>
            <p:cNvPr id="107" name="Овал 106"/>
            <p:cNvSpPr/>
            <p:nvPr/>
          </p:nvSpPr>
          <p:spPr>
            <a:xfrm>
              <a:off x="7747756" y="197950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3B92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7824901" y="2056648"/>
              <a:ext cx="734711" cy="734711"/>
            </a:xfrm>
            <a:prstGeom prst="ellipse">
              <a:avLst/>
            </a:prstGeom>
            <a:solidFill>
              <a:srgbClr val="3B92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445442" y="2337807"/>
            <a:ext cx="3003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Arial Nova Cond" panose="020B0506020202020204" pitchFamily="34" charset="0"/>
              </a:rPr>
              <a:t>Покупка и регистрация билетов, </a:t>
            </a:r>
            <a:br>
              <a:rPr lang="ru-RU" sz="1200" b="1" dirty="0">
                <a:latin typeface="Arial Nova Cond" panose="020B0506020202020204" pitchFamily="34" charset="0"/>
              </a:rPr>
            </a:br>
            <a:r>
              <a:rPr lang="ru-RU" sz="1200" b="1" dirty="0">
                <a:latin typeface="Arial Nova Cond" panose="020B0506020202020204" pitchFamily="34" charset="0"/>
              </a:rPr>
              <a:t>посадка в Авиа-ЖД-Авто транспорты</a:t>
            </a:r>
          </a:p>
          <a:p>
            <a:pPr algn="r"/>
            <a:r>
              <a:rPr lang="ru-RU" sz="1000" dirty="0">
                <a:latin typeface="Arial Nova Cond Light" panose="020B0306020202020204" pitchFamily="34" charset="0"/>
              </a:rPr>
              <a:t>МИИР РК</a:t>
            </a:r>
          </a:p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Аэропорты, Вокзалы, Автовокзалы 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45442" y="3694370"/>
            <a:ext cx="300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Arial Nova Cond" panose="020B0506020202020204" pitchFamily="34" charset="0"/>
              </a:rPr>
              <a:t>Оказание государственных услуг</a:t>
            </a:r>
          </a:p>
          <a:p>
            <a:pPr algn="r"/>
            <a:r>
              <a:rPr lang="ru-RU" sz="1000" dirty="0">
                <a:latin typeface="Arial Nova Cond Light" panose="020B0306020202020204" pitchFamily="34" charset="0"/>
              </a:rPr>
              <a:t>Госкорпорация, МИО, МИД</a:t>
            </a:r>
          </a:p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ЦОН, МИО, Заграничные учреждения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45442" y="5067554"/>
            <a:ext cx="300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latin typeface="Arial Nova Cond" panose="020B0506020202020204" pitchFamily="34" charset="0"/>
              </a:rPr>
              <a:t>Прием документов</a:t>
            </a:r>
          </a:p>
          <a:p>
            <a:pPr algn="r"/>
            <a:r>
              <a:rPr lang="ru-RU" sz="1000" dirty="0">
                <a:latin typeface="Arial Nova Cond Light" panose="020B0306020202020204" pitchFamily="34" charset="0"/>
              </a:rPr>
              <a:t>МОН РК</a:t>
            </a:r>
          </a:p>
          <a:p>
            <a:pPr algn="r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Организации образования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744909" y="2337807"/>
            <a:ext cx="3003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Оказание финансовых, нотариальных, медицинских услуг и в сфере опекунства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АРРФР РК, МЮ РК, МЗ РК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БВУ, МФО, Нотариусы, Медицинские организации, Органы опеки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744909" y="3768937"/>
            <a:ext cx="300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По требованию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МВД РК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Сотрудники полиции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45442" y="507784"/>
            <a:ext cx="6351598" cy="50469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8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СВИДЕТЕЛЬСТВО О РОЖДЕНИИ ДЕТЕЙ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5A2D15E-2A95-4545-A793-7A0C710A1007}"/>
              </a:ext>
            </a:extLst>
          </p:cNvPr>
          <p:cNvSpPr txBox="1"/>
          <p:nvPr/>
        </p:nvSpPr>
        <p:spPr>
          <a:xfrm>
            <a:off x="445442" y="1025181"/>
            <a:ext cx="346646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7"/>
              </a:lnSpc>
              <a:spcAft>
                <a:spcPts val="400"/>
              </a:spcAft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применения</a:t>
            </a:r>
          </a:p>
        </p:txBody>
      </p:sp>
      <p:grpSp>
        <p:nvGrpSpPr>
          <p:cNvPr id="118" name="Группа 117"/>
          <p:cNvGrpSpPr/>
          <p:nvPr/>
        </p:nvGrpSpPr>
        <p:grpSpPr>
          <a:xfrm>
            <a:off x="7824900" y="4990499"/>
            <a:ext cx="734711" cy="734711"/>
            <a:chOff x="3555244" y="4935473"/>
            <a:chExt cx="889000" cy="889000"/>
          </a:xfrm>
        </p:grpSpPr>
        <p:sp>
          <p:nvSpPr>
            <p:cNvPr id="119" name="Овал 118"/>
            <p:cNvSpPr/>
            <p:nvPr/>
          </p:nvSpPr>
          <p:spPr>
            <a:xfrm>
              <a:off x="3555244" y="4935473"/>
              <a:ext cx="889000" cy="889000"/>
            </a:xfrm>
            <a:prstGeom prst="ellipse">
              <a:avLst/>
            </a:prstGeom>
            <a:noFill/>
            <a:ln w="25400" cap="rnd">
              <a:solidFill>
                <a:srgbClr val="4CD9F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3632389" y="5012618"/>
              <a:ext cx="734711" cy="734711"/>
            </a:xfrm>
            <a:prstGeom prst="ellipse">
              <a:avLst/>
            </a:prstGeom>
            <a:solidFill>
              <a:srgbClr val="4CD9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8744909" y="5065466"/>
            <a:ext cx="3003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 Nova Cond" panose="020B0506020202020204" pitchFamily="34" charset="0"/>
              </a:rPr>
              <a:t>Для подтверждения возраста</a:t>
            </a:r>
          </a:p>
          <a:p>
            <a:r>
              <a:rPr lang="ru-RU" sz="1000" dirty="0">
                <a:latin typeface="Arial Nova Cond Light" panose="020B0306020202020204" pitchFamily="34" charset="0"/>
              </a:rPr>
              <a:t>НПП АТАМЕКЕН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Развлекательные заведения</a:t>
            </a:r>
          </a:p>
        </p:txBody>
      </p:sp>
      <p:pic>
        <p:nvPicPr>
          <p:cNvPr id="122" name="Рисунок 12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27" y="2588443"/>
            <a:ext cx="415635" cy="333108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18" y="3887298"/>
            <a:ext cx="348051" cy="348051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81" y="5194958"/>
            <a:ext cx="377924" cy="325789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291" y="2584320"/>
            <a:ext cx="377926" cy="329462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75" y="3850775"/>
            <a:ext cx="332957" cy="421117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327" y="5194522"/>
            <a:ext cx="377850" cy="32665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591049" y="1863146"/>
            <a:ext cx="3009902" cy="4554014"/>
            <a:chOff x="4591049" y="1863146"/>
            <a:chExt cx="3009902" cy="455401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591049" y="1863146"/>
              <a:ext cx="3009902" cy="4554014"/>
              <a:chOff x="4591049" y="1863146"/>
              <a:chExt cx="3009902" cy="4554014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5087171" y="1955787"/>
                <a:ext cx="2017658" cy="4211077"/>
                <a:chOff x="5087171" y="1955787"/>
                <a:chExt cx="2017658" cy="4211077"/>
              </a:xfrm>
            </p:grpSpPr>
            <p:grpSp>
              <p:nvGrpSpPr>
                <p:cNvPr id="87" name="Группа 86"/>
                <p:cNvGrpSpPr/>
                <p:nvPr/>
              </p:nvGrpSpPr>
              <p:grpSpPr>
                <a:xfrm>
                  <a:off x="5087171" y="1955787"/>
                  <a:ext cx="2017658" cy="4211077"/>
                  <a:chOff x="-2880269" y="4277479"/>
                  <a:chExt cx="2017658" cy="4211077"/>
                </a:xfrm>
              </p:grpSpPr>
              <p:sp>
                <p:nvSpPr>
                  <p:cNvPr id="89" name="Скругленный прямоугольник 88"/>
                  <p:cNvSpPr/>
                  <p:nvPr/>
                </p:nvSpPr>
                <p:spPr>
                  <a:xfrm>
                    <a:off x="-2880269" y="4277479"/>
                    <a:ext cx="2017658" cy="4211077"/>
                  </a:xfrm>
                  <a:prstGeom prst="roundRect">
                    <a:avLst>
                      <a:gd name="adj" fmla="val 12851"/>
                    </a:avLst>
                  </a:prstGeom>
                  <a:gradFill>
                    <a:gsLst>
                      <a:gs pos="35000">
                        <a:schemeClr val="bg1"/>
                      </a:gs>
                      <a:gs pos="79000">
                        <a:schemeClr val="bg1"/>
                      </a:gs>
                      <a:gs pos="100000">
                        <a:srgbClr val="C0D7E2"/>
                      </a:gs>
                    </a:gsLst>
                    <a:lin ang="42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90" name="Picture 2">
                    <a:extLst>
                      <a:ext uri="{FF2B5EF4-FFF2-40B4-BE49-F238E27FC236}">
                        <a16:creationId xmlns:a16="http://schemas.microsoft.com/office/drawing/2014/main" id="{F7811236-85D3-4432-AF79-C313A105609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2830570" y="4469982"/>
                    <a:ext cx="1918260" cy="2490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-2880269" y="4814195"/>
                    <a:ext cx="2017658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900" dirty="0">
                        <a:latin typeface="Arial Nova Cond" panose="020B0506020202020204" pitchFamily="34" charset="0"/>
                      </a:rPr>
                      <a:t>Свидетельство о рождении детей</a:t>
                    </a:r>
                  </a:p>
                </p:txBody>
              </p:sp>
            </p:grpSp>
            <p:pic>
              <p:nvPicPr>
                <p:cNvPr id="117" name="Рисунок 116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51" t="11663" r="4662" b="11523"/>
                <a:stretch/>
              </p:blipFill>
              <p:spPr>
                <a:xfrm>
                  <a:off x="5340350" y="3291074"/>
                  <a:ext cx="1511300" cy="2105025"/>
                </a:xfrm>
                <a:prstGeom prst="rect">
                  <a:avLst/>
                </a:prstGeom>
              </p:spPr>
            </p:pic>
          </p:grpSp>
          <p:pic>
            <p:nvPicPr>
              <p:cNvPr id="88" name="Рисунок 8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049" y="1863146"/>
                <a:ext cx="3009902" cy="4554014"/>
              </a:xfrm>
              <a:prstGeom prst="rect">
                <a:avLst/>
              </a:prstGeom>
            </p:spPr>
          </p:pic>
        </p:grpSp>
        <p:sp>
          <p:nvSpPr>
            <p:cNvPr id="46" name="Прямоугольник 45"/>
            <p:cNvSpPr/>
            <p:nvPr/>
          </p:nvSpPr>
          <p:spPr>
            <a:xfrm>
              <a:off x="5492775" y="1991798"/>
              <a:ext cx="1206944" cy="180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14064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745</Words>
  <Application>Microsoft Office PowerPoint</Application>
  <PresentationFormat>Широкоэкранный</PresentationFormat>
  <Paragraphs>186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 Nova Cond</vt:lpstr>
      <vt:lpstr>Arial</vt:lpstr>
      <vt:lpstr>Calibri Light</vt:lpstr>
      <vt:lpstr>Calibri</vt:lpstr>
      <vt:lpstr>Arial Nova Cond Light</vt:lpstr>
      <vt:lpstr>Tahoma</vt:lpstr>
      <vt:lpstr>Verdana</vt:lpstr>
      <vt:lpstr>Тема Office</vt:lpstr>
      <vt:lpstr>Презентация PowerPoint</vt:lpstr>
      <vt:lpstr>Презентация PowerPoint</vt:lpstr>
      <vt:lpstr>Преимущества сервиса "Цифровые документы"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Аяулым Оразова</cp:lastModifiedBy>
  <cp:revision>174</cp:revision>
  <dcterms:created xsi:type="dcterms:W3CDTF">2020-10-14T03:57:51Z</dcterms:created>
  <dcterms:modified xsi:type="dcterms:W3CDTF">2022-08-05T05:31:58Z</dcterms:modified>
</cp:coreProperties>
</file>